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5.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6.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7.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8.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9.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10.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11.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12.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85" r:id="rId5"/>
    <p:sldMasterId id="2147484212" r:id="rId6"/>
    <p:sldMasterId id="2147484252" r:id="rId7"/>
    <p:sldMasterId id="2147484279" r:id="rId8"/>
    <p:sldMasterId id="2147484306" r:id="rId9"/>
    <p:sldMasterId id="2147484333" r:id="rId10"/>
    <p:sldMasterId id="2147484360" r:id="rId11"/>
    <p:sldMasterId id="2147484390" r:id="rId12"/>
    <p:sldMasterId id="2147484418" r:id="rId13"/>
    <p:sldMasterId id="2147484446" r:id="rId14"/>
    <p:sldMasterId id="2147484474" r:id="rId15"/>
    <p:sldMasterId id="2147484507" r:id="rId16"/>
  </p:sldMasterIdLst>
  <p:notesMasterIdLst>
    <p:notesMasterId r:id="rId37"/>
  </p:notesMasterIdLst>
  <p:handoutMasterIdLst>
    <p:handoutMasterId r:id="rId38"/>
  </p:handoutMasterIdLst>
  <p:sldIdLst>
    <p:sldId id="829" r:id="rId17"/>
    <p:sldId id="1152" r:id="rId18"/>
    <p:sldId id="1153" r:id="rId19"/>
    <p:sldId id="1154" r:id="rId20"/>
    <p:sldId id="1155" r:id="rId21"/>
    <p:sldId id="1156" r:id="rId22"/>
    <p:sldId id="1157" r:id="rId23"/>
    <p:sldId id="1166" r:id="rId24"/>
    <p:sldId id="1167" r:id="rId25"/>
    <p:sldId id="1170" r:id="rId26"/>
    <p:sldId id="1171" r:id="rId27"/>
    <p:sldId id="1158" r:id="rId28"/>
    <p:sldId id="1159" r:id="rId29"/>
    <p:sldId id="1160" r:id="rId30"/>
    <p:sldId id="1161" r:id="rId31"/>
    <p:sldId id="1162" r:id="rId32"/>
    <p:sldId id="1163" r:id="rId33"/>
    <p:sldId id="1164" r:id="rId34"/>
    <p:sldId id="1165" r:id="rId35"/>
    <p:sldId id="1150" r:id="rId36"/>
  </p:sldIdLst>
  <p:sldSz cx="9326563"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115B30C-257A-493A-917D-0D3AE027FF58}">
          <p14:sldIdLst>
            <p14:sldId id="829"/>
            <p14:sldId id="1152"/>
            <p14:sldId id="1153"/>
            <p14:sldId id="1154"/>
            <p14:sldId id="1155"/>
            <p14:sldId id="1156"/>
            <p14:sldId id="1157"/>
            <p14:sldId id="1166"/>
            <p14:sldId id="1167"/>
            <p14:sldId id="1170"/>
            <p14:sldId id="1171"/>
            <p14:sldId id="1158"/>
            <p14:sldId id="1159"/>
            <p14:sldId id="1160"/>
            <p14:sldId id="1161"/>
            <p14:sldId id="1162"/>
            <p14:sldId id="1163"/>
            <p14:sldId id="1164"/>
            <p14:sldId id="1165"/>
            <p14:sldId id="1150"/>
          </p14:sldIdLst>
        </p14:section>
      </p14:sectionLst>
    </p:ext>
    <p:ext uri="{EFAFB233-063F-42B5-8137-9DF3F51BA10A}">
      <p15:sldGuideLst xmlns=""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2">
          <p15:clr>
            <a:srgbClr val="A4A3A4"/>
          </p15:clr>
        </p15:guide>
        <p15:guide id="10" pos="748">
          <p15:clr>
            <a:srgbClr val="A4A3A4"/>
          </p15:clr>
        </p15:guide>
        <p15:guide id="11" pos="5702">
          <p15:clr>
            <a:srgbClr val="A4A3A4"/>
          </p15:clr>
        </p15:guide>
        <p15:guide id="12" pos="5356">
          <p15:clr>
            <a:srgbClr val="A4A3A4"/>
          </p15:clr>
        </p15:guide>
        <p15:guide id="13" pos="1324">
          <p15:clr>
            <a:srgbClr val="A4A3A4"/>
          </p15:clr>
        </p15:guide>
        <p15:guide id="14" pos="1900">
          <p15:clr>
            <a:srgbClr val="A4A3A4"/>
          </p15:clr>
        </p15:guide>
        <p15:guide id="15" pos="3052">
          <p15:clr>
            <a:srgbClr val="A4A3A4"/>
          </p15:clr>
        </p15:guide>
        <p15:guide id="16" pos="3628">
          <p15:clr>
            <a:srgbClr val="A4A3A4"/>
          </p15:clr>
        </p15:guide>
        <p15:guide id="17" pos="4204">
          <p15:clr>
            <a:srgbClr val="A4A3A4"/>
          </p15:clr>
        </p15:guide>
        <p15:guide id="18" pos="4780">
          <p15:clr>
            <a:srgbClr val="A4A3A4"/>
          </p15:clr>
        </p15:guide>
        <p15:guide id="19" pos="2476">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5050"/>
    <a:srgbClr val="FFFFFF"/>
    <a:srgbClr val="442359"/>
    <a:srgbClr val="333333"/>
    <a:srgbClr val="00FFFF"/>
    <a:srgbClr val="CC00CC"/>
    <a:srgbClr val="5F5F5F"/>
    <a:srgbClr val="FF99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69160" autoAdjust="0"/>
  </p:normalViewPr>
  <p:slideViewPr>
    <p:cSldViewPr>
      <p:cViewPr varScale="1">
        <p:scale>
          <a:sx n="78" d="100"/>
          <a:sy n="78" d="100"/>
        </p:scale>
        <p:origin x="-2502" y="-90"/>
      </p:cViewPr>
      <p:guideLst>
        <p:guide orient="horz" pos="187"/>
        <p:guide orient="horz" pos="763"/>
        <p:guide orient="horz" pos="1339"/>
        <p:guide orient="horz" pos="2491"/>
        <p:guide orient="horz" pos="4219"/>
        <p:guide orient="horz" pos="3643"/>
        <p:guide orient="horz" pos="3067"/>
        <p:guide orient="horz" pos="1915"/>
        <p:guide pos="172"/>
        <p:guide pos="748"/>
        <p:guide pos="5702"/>
        <p:guide pos="5356"/>
        <p:guide pos="1324"/>
        <p:guide pos="1900"/>
        <p:guide pos="3052"/>
        <p:guide pos="3628"/>
        <p:guide pos="4204"/>
        <p:guide pos="4780"/>
        <p:guide pos="2476"/>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2/20/2015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2/20/2015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time to mention that we have other sessions</a:t>
            </a:r>
            <a:r>
              <a:rPr lang="en-US" baseline="0" dirty="0" smtClean="0"/>
              <a:t> supporting O365.</a:t>
            </a:r>
          </a:p>
          <a:p>
            <a:r>
              <a:rPr lang="en-US" baseline="0" dirty="0" smtClean="0"/>
              <a:t>Introduction to O365</a:t>
            </a:r>
          </a:p>
          <a:p>
            <a:r>
              <a:rPr lang="en-US" baseline="0" dirty="0" smtClean="0"/>
              <a:t>Preparing for Migration</a:t>
            </a:r>
          </a:p>
          <a:p>
            <a:r>
              <a:rPr lang="en-US" dirty="0" smtClean="0"/>
              <a:t>In place eDiscovery</a:t>
            </a:r>
            <a:r>
              <a:rPr lang="en-US" baseline="0" dirty="0" smtClean="0"/>
              <a:t> / Hold &amp; MRM</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DA2658E-83FD-4C76-8D2F-5BF9B9B63F69}" type="datetime1">
              <a:rPr lang="en-US" smtClean="0"/>
              <a:t>2/20/2015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5413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latin typeface="Segoe"/>
            </a:endParaRPr>
          </a:p>
          <a:p>
            <a:endParaRPr lang="en-US" dirty="0"/>
          </a:p>
        </p:txBody>
      </p:sp>
      <p:sp>
        <p:nvSpPr>
          <p:cNvPr id="8" name="Date Placeholder 7"/>
          <p:cNvSpPr>
            <a:spLocks noGrp="1"/>
          </p:cNvSpPr>
          <p:nvPr>
            <p:ph type="dt" idx="10"/>
          </p:nvPr>
        </p:nvSpPr>
        <p:spPr/>
        <p:txBody>
          <a:bodyPr/>
          <a:lstStyle/>
          <a:p>
            <a:fld id="{FBB304B8-CEA6-4381-9802-ACE24B000F00}" type="datetime1">
              <a:rPr lang="en-US" smtClean="0"/>
              <a:pPr/>
              <a:t>2/20/2015</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2011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211518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latin typeface="Segoe"/>
            </a:endParaRPr>
          </a:p>
          <a:p>
            <a:endParaRPr lang="en-US" dirty="0"/>
          </a:p>
        </p:txBody>
      </p:sp>
      <p:sp>
        <p:nvSpPr>
          <p:cNvPr id="8" name="Date Placeholder 7"/>
          <p:cNvSpPr>
            <a:spLocks noGrp="1"/>
          </p:cNvSpPr>
          <p:nvPr>
            <p:ph type="dt" idx="10"/>
          </p:nvPr>
        </p:nvSpPr>
        <p:spPr/>
        <p:txBody>
          <a:bodyPr/>
          <a:lstStyle/>
          <a:p>
            <a:fld id="{FBB304B8-CEA6-4381-9802-ACE24B000F00}" type="datetime1">
              <a:rPr lang="en-US" smtClean="0"/>
              <a:pPr/>
              <a:t>2/20/2015</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2011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237984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DDD7B8E-FAD7-4988-A626-3C476A2BF12B}" type="datetime1">
              <a:rPr lang="en-US" smtClean="0">
                <a:solidFill>
                  <a:prstClr val="black"/>
                </a:solidFill>
              </a:rPr>
              <a:pPr/>
              <a:t>2/20/2015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Exchange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8528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DDD7B8E-FAD7-4988-A626-3C476A2BF12B}" type="datetime1">
              <a:rPr lang="en-US" smtClean="0">
                <a:solidFill>
                  <a:prstClr val="black"/>
                </a:solidFill>
              </a:rPr>
              <a:pPr/>
              <a:t>2/20/2015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Exchange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8528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Date Placeholder 3"/>
          <p:cNvSpPr>
            <a:spLocks noGrp="1"/>
          </p:cNvSpPr>
          <p:nvPr>
            <p:ph type="dt" idx="10"/>
          </p:nvPr>
        </p:nvSpPr>
        <p:spPr/>
        <p:txBody>
          <a:bodyPr/>
          <a:lstStyle/>
          <a:p>
            <a:fld id="{3DDD7B8E-FAD7-4988-A626-3C476A2BF12B}" type="datetime1">
              <a:rPr lang="en-US" smtClean="0">
                <a:solidFill>
                  <a:prstClr val="black"/>
                </a:solidFill>
              </a:rPr>
              <a:pPr/>
              <a:t>2/20/2015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Exchange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6323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D90C03C-5887-44C3-8C69-4DA99709C4E3}" type="datetime1">
              <a:rPr lang="en-US" smtClean="0">
                <a:solidFill>
                  <a:prstClr val="black"/>
                </a:solidFill>
              </a:rPr>
              <a:pPr/>
              <a:t>2/20/2015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Exchange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88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smtClean="0">
              <a:solidFill>
                <a:schemeClr val="tx1"/>
              </a:solidFill>
              <a:effectLst/>
              <a:latin typeface="Segoe UI Light" pitchFamily="34" charset="0"/>
              <a:ea typeface="+mn-ea"/>
              <a:cs typeface="+mn-cs"/>
            </a:endParaRPr>
          </a:p>
        </p:txBody>
      </p:sp>
      <p:sp>
        <p:nvSpPr>
          <p:cNvPr id="4" name="Date Placeholder 3"/>
          <p:cNvSpPr>
            <a:spLocks noGrp="1"/>
          </p:cNvSpPr>
          <p:nvPr>
            <p:ph type="dt" idx="10"/>
          </p:nvPr>
        </p:nvSpPr>
        <p:spPr/>
        <p:txBody>
          <a:bodyPr/>
          <a:lstStyle/>
          <a:p>
            <a:fld id="{2B5FD9D0-1177-4A4F-BFCC-C283F391CF7D}" type="datetime1">
              <a:rPr lang="en-US" smtClean="0">
                <a:solidFill>
                  <a:prstClr val="black"/>
                </a:solidFill>
              </a:rPr>
              <a:pPr/>
              <a:t>2/20/2015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Exchange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76792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2/20/2015 3:38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818281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3.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3.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3049" y="3954457"/>
            <a:ext cx="8217807"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3050" y="2117165"/>
            <a:ext cx="8229600"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129" y="1211287"/>
            <a:ext cx="7315200"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129" y="1209973"/>
            <a:ext cx="7315200"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78954"/>
            <a:ext cx="9326563"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454"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396605" y="1476626"/>
            <a:ext cx="8533356" cy="2027818"/>
          </a:xfrm>
        </p:spPr>
        <p:txBody>
          <a:bodyPr/>
          <a:lstStyle>
            <a:lvl1pPr marL="0" indent="0">
              <a:lnSpc>
                <a:spcPct val="95000"/>
              </a:lnSpc>
              <a:buNone/>
              <a:defRPr sz="2449">
                <a:gradFill>
                  <a:gsLst>
                    <a:gs pos="1250">
                      <a:srgbClr val="000000"/>
                    </a:gs>
                    <a:gs pos="100000">
                      <a:srgbClr val="000000"/>
                    </a:gs>
                  </a:gsLst>
                  <a:lin ang="5400000" scaled="0"/>
                </a:gradFill>
                <a:latin typeface="Consolas" pitchFamily="49" charset="0"/>
                <a:cs typeface="Consolas" pitchFamily="49" charset="0"/>
              </a:defRPr>
            </a:lvl1pPr>
            <a:lvl2pPr marL="25991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3844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61091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8823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84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860294925"/>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8428" y="233152"/>
            <a:ext cx="8533356" cy="678031"/>
          </a:xfrm>
        </p:spPr>
        <p:txBody>
          <a:bodyPr/>
          <a:lstStyle>
            <a:lvl1pPr>
              <a:defRPr sz="3673"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97212" y="1476621"/>
            <a:ext cx="8530927" cy="2084319"/>
          </a:xfrm>
          <a:prstGeom prst="rect">
            <a:avLst/>
          </a:prstGeom>
        </p:spPr>
        <p:txBody>
          <a:bodyPr/>
          <a:lstStyle>
            <a:lvl1pPr marL="262340" indent="-26234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80957"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99574"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74468"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49362"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4" y="6363081"/>
            <a:ext cx="9326564" cy="631450"/>
          </a:xfrm>
          <a:prstGeom prst="rect">
            <a:avLst/>
          </a:prstGeom>
          <a:solidFill>
            <a:srgbClr val="FFFF99"/>
          </a:solidFill>
        </p:spPr>
        <p:txBody>
          <a:bodyPr wrap="square" lIns="152368" tIns="76183" rIns="152368" bIns="76183" anchor="b" anchorCtr="0">
            <a:noAutofit/>
          </a:bodyPr>
          <a:lstStyle>
            <a:lvl1pPr algn="r">
              <a:buFont typeface="Arial" pitchFamily="34" charset="0"/>
              <a:buNone/>
              <a:defRPr sz="2755" spc="-39"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197807066"/>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92353" y="1803683"/>
            <a:ext cx="8591702" cy="1243058"/>
          </a:xfrm>
        </p:spPr>
        <p:txBody>
          <a:bodyPr/>
          <a:lstStyle>
            <a:lvl1pPr marL="0" indent="0">
              <a:buNone/>
              <a:defRPr sz="6734" i="0" spc="-77"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744123" y="6432572"/>
            <a:ext cx="1430605" cy="320708"/>
          </a:xfrm>
          <a:prstGeom prst="rect">
            <a:avLst/>
          </a:prstGeom>
          <a:noFill/>
          <a:ln>
            <a:noFill/>
          </a:ln>
        </p:spPr>
      </p:pic>
      <p:sp>
        <p:nvSpPr>
          <p:cNvPr id="9" name="Text Placeholder 8"/>
          <p:cNvSpPr>
            <a:spLocks noGrp="1"/>
          </p:cNvSpPr>
          <p:nvPr>
            <p:ph type="body" sz="quarter" idx="11" hasCustomPrompt="1"/>
          </p:nvPr>
        </p:nvSpPr>
        <p:spPr>
          <a:xfrm>
            <a:off x="392354" y="3283253"/>
            <a:ext cx="5749234" cy="452022"/>
          </a:xfrm>
        </p:spPr>
        <p:txBody>
          <a:bodyPr/>
          <a:lstStyle>
            <a:lvl1pPr marL="0" indent="0">
              <a:buNone/>
              <a:defRPr spc="-77"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3354571882"/>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6" rtl="0" eaLnBrk="1" fontAlgn="base" latinLnBrk="0" hangingPunct="1">
              <a:lnSpc>
                <a:spcPct val="100000"/>
              </a:lnSpc>
              <a:spcBef>
                <a:spcPct val="0"/>
              </a:spcBef>
              <a:spcAft>
                <a:spcPct val="0"/>
              </a:spcAft>
              <a:buClrTx/>
              <a:buSzTx/>
              <a:buFontTx/>
              <a:buNone/>
              <a:tabLst/>
              <a:defRPr/>
            </a:pPr>
            <a:endParaRPr kumimoji="0" lang="en-US" sz="168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9666" y="6141008"/>
            <a:ext cx="1349206" cy="830017"/>
          </a:xfrm>
          <a:prstGeom prst="rect">
            <a:avLst/>
          </a:prstGeom>
        </p:spPr>
      </p:pic>
    </p:spTree>
    <p:extLst>
      <p:ext uri="{BB962C8B-B14F-4D97-AF65-F5344CB8AC3E}">
        <p14:creationId xmlns:p14="http://schemas.microsoft.com/office/powerpoint/2010/main" val="178800140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6" rtl="0" eaLnBrk="1" fontAlgn="base" latinLnBrk="0" hangingPunct="1">
              <a:lnSpc>
                <a:spcPct val="100000"/>
              </a:lnSpc>
              <a:spcBef>
                <a:spcPct val="0"/>
              </a:spcBef>
              <a:spcAft>
                <a:spcPct val="0"/>
              </a:spcAft>
              <a:buClrTx/>
              <a:buSzTx/>
              <a:buFontTx/>
              <a:buNone/>
              <a:tabLst/>
              <a:defRPr/>
            </a:pPr>
            <a:endParaRPr kumimoji="0" lang="en-US" sz="168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Tree>
    <p:extLst>
      <p:ext uri="{BB962C8B-B14F-4D97-AF65-F5344CB8AC3E}">
        <p14:creationId xmlns:p14="http://schemas.microsoft.com/office/powerpoint/2010/main" val="137839254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Blank Slide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51807"/>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66328" y="6482894"/>
            <a:ext cx="2176198" cy="372394"/>
          </a:xfrm>
          <a:prstGeom prst="rect">
            <a:avLst/>
          </a:prstGeom>
        </p:spPr>
        <p:txBody>
          <a:bodyPr lIns="159924" tIns="79962" rIns="159924" bIns="79962"/>
          <a:lstStyle/>
          <a:p>
            <a:pPr defTabSz="932769"/>
            <a:fld id="{BC6EBC6A-8814-4D08-979C-B1F0C1646651}" type="datetimeFigureOut">
              <a:rPr lang="en-US" sz="1836" smtClean="0">
                <a:solidFill>
                  <a:srgbClr val="000000"/>
                </a:solidFill>
              </a:rPr>
              <a:pPr defTabSz="932769"/>
              <a:t>2/20/2015</a:t>
            </a:fld>
            <a:endParaRPr lang="en-US" sz="1836" dirty="0">
              <a:solidFill>
                <a:srgbClr val="000000"/>
              </a:solidFill>
            </a:endParaRPr>
          </a:p>
        </p:txBody>
      </p:sp>
      <p:sp>
        <p:nvSpPr>
          <p:cNvPr id="5" name="Footer Placeholder 4"/>
          <p:cNvSpPr>
            <a:spLocks noGrp="1"/>
          </p:cNvSpPr>
          <p:nvPr>
            <p:ph type="ftr" sz="quarter" idx="11"/>
          </p:nvPr>
        </p:nvSpPr>
        <p:spPr>
          <a:xfrm>
            <a:off x="3186577" y="6482894"/>
            <a:ext cx="2953412" cy="372394"/>
          </a:xfrm>
          <a:prstGeom prst="rect">
            <a:avLst/>
          </a:prstGeom>
        </p:spPr>
        <p:txBody>
          <a:bodyPr lIns="159924" tIns="79962" rIns="159924" bIns="79962"/>
          <a:lstStyle/>
          <a:p>
            <a:pPr defTabSz="932769"/>
            <a:endParaRPr lang="en-US" sz="1836" dirty="0">
              <a:solidFill>
                <a:srgbClr val="000000"/>
              </a:solidFill>
            </a:endParaRPr>
          </a:p>
        </p:txBody>
      </p:sp>
      <p:sp>
        <p:nvSpPr>
          <p:cNvPr id="6" name="Slide Number Placeholder 5"/>
          <p:cNvSpPr>
            <a:spLocks noGrp="1"/>
          </p:cNvSpPr>
          <p:nvPr>
            <p:ph type="sldNum" sz="quarter" idx="12"/>
          </p:nvPr>
        </p:nvSpPr>
        <p:spPr>
          <a:xfrm>
            <a:off x="6684038" y="6482894"/>
            <a:ext cx="2176198" cy="372394"/>
          </a:xfrm>
          <a:prstGeom prst="rect">
            <a:avLst/>
          </a:prstGeom>
        </p:spPr>
        <p:txBody>
          <a:bodyPr lIns="159924" tIns="79962" rIns="159924" bIns="79962"/>
          <a:lstStyle/>
          <a:p>
            <a:pPr defTabSz="932769"/>
            <a:fld id="{2508CDE1-B9E0-4898-B0AA-27BAB1086941}" type="slidenum">
              <a:rPr lang="en-US" sz="1836" smtClean="0">
                <a:solidFill>
                  <a:srgbClr val="000000"/>
                </a:solidFill>
              </a:rPr>
              <a:pPr defTabSz="932769"/>
              <a:t>‹#›</a:t>
            </a:fld>
            <a:endParaRPr lang="en-US" sz="1836" dirty="0">
              <a:solidFill>
                <a:srgbClr val="000000"/>
              </a:solidFill>
            </a:endParaRPr>
          </a:p>
        </p:txBody>
      </p:sp>
    </p:spTree>
    <p:extLst>
      <p:ext uri="{BB962C8B-B14F-4D97-AF65-F5344CB8AC3E}">
        <p14:creationId xmlns:p14="http://schemas.microsoft.com/office/powerpoint/2010/main" val="1698342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873" y="2151538"/>
            <a:ext cx="7833681" cy="1017048"/>
          </a:xfrm>
        </p:spPr>
        <p:txBody>
          <a:bodyPr anchor="b" anchorCtr="0"/>
          <a:lstStyle>
            <a:lvl1pPr>
              <a:defRPr sz="5509" spc="-116"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48873" y="3494028"/>
            <a:ext cx="7833681" cy="508525"/>
          </a:xfrm>
        </p:spPr>
        <p:txBody>
          <a:bodyPr>
            <a:noAutofit/>
          </a:bodyPr>
          <a:lstStyle>
            <a:lvl1pPr marL="0" indent="0">
              <a:spcBef>
                <a:spcPts val="0"/>
              </a:spcBef>
              <a:buNone/>
              <a:defRPr spc="-54"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49"/>
          <a:stretch/>
        </p:blipFill>
        <p:spPr bwMode="black">
          <a:xfrm>
            <a:off x="6169859" y="5069995"/>
            <a:ext cx="2761925" cy="1426883"/>
          </a:xfrm>
          <a:prstGeom prst="rect">
            <a:avLst/>
          </a:prstGeom>
        </p:spPr>
      </p:pic>
    </p:spTree>
    <p:extLst>
      <p:ext uri="{BB962C8B-B14F-4D97-AF65-F5344CB8AC3E}">
        <p14:creationId xmlns:p14="http://schemas.microsoft.com/office/powerpoint/2010/main" val="170605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634346927"/>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94325511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3049" y="2125663"/>
            <a:ext cx="8778875"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620" y="4429874"/>
            <a:ext cx="7833681" cy="470856"/>
          </a:xfrm>
        </p:spPr>
        <p:txBody>
          <a:bodyPr>
            <a:noAutofit/>
          </a:bodyPr>
          <a:lstStyle>
            <a:lvl1pPr marL="0" indent="0" algn="l">
              <a:lnSpc>
                <a:spcPct val="90000"/>
              </a:lnSpc>
              <a:spcBef>
                <a:spcPts val="0"/>
              </a:spcBef>
              <a:buNone/>
              <a:defRPr lang="en-US" sz="2755" kern="1200" spc="-54" baseline="0" dirty="0">
                <a:gradFill>
                  <a:gsLst>
                    <a:gs pos="2083">
                      <a:schemeClr val="bg2"/>
                    </a:gs>
                    <a:gs pos="99000">
                      <a:schemeClr val="bg2"/>
                    </a:gs>
                  </a:gsLst>
                  <a:lin ang="5400000" scaled="0"/>
                </a:gradFill>
                <a:latin typeface="+mj-lt"/>
                <a:ea typeface="+mn-ea"/>
                <a:cs typeface="+mn-cs"/>
              </a:defRPr>
            </a:lvl1pPr>
            <a:lvl2pPr marL="349773" indent="0" algn="ctr">
              <a:buNone/>
              <a:defRPr>
                <a:solidFill>
                  <a:schemeClr val="tx1">
                    <a:tint val="75000"/>
                  </a:schemeClr>
                </a:solidFill>
              </a:defRPr>
            </a:lvl2pPr>
            <a:lvl3pPr marL="699547" indent="0" algn="ctr">
              <a:buNone/>
              <a:defRPr>
                <a:solidFill>
                  <a:schemeClr val="tx1">
                    <a:tint val="75000"/>
                  </a:schemeClr>
                </a:solidFill>
              </a:defRPr>
            </a:lvl3pPr>
            <a:lvl4pPr marL="1049320" indent="0" algn="ctr">
              <a:buNone/>
              <a:defRPr>
                <a:solidFill>
                  <a:schemeClr val="tx1">
                    <a:tint val="75000"/>
                  </a:schemeClr>
                </a:solidFill>
              </a:defRPr>
            </a:lvl4pPr>
            <a:lvl5pPr marL="1399094" indent="0" algn="ctr">
              <a:buNone/>
              <a:defRPr>
                <a:solidFill>
                  <a:schemeClr val="tx1">
                    <a:tint val="75000"/>
                  </a:schemeClr>
                </a:solidFill>
              </a:defRPr>
            </a:lvl5pPr>
            <a:lvl6pPr marL="1748867" indent="0" algn="ctr">
              <a:buNone/>
              <a:defRPr>
                <a:solidFill>
                  <a:schemeClr val="tx1">
                    <a:tint val="75000"/>
                  </a:schemeClr>
                </a:solidFill>
              </a:defRPr>
            </a:lvl6pPr>
            <a:lvl7pPr marL="2098640" indent="0" algn="ctr">
              <a:buNone/>
              <a:defRPr>
                <a:solidFill>
                  <a:schemeClr val="tx1">
                    <a:tint val="75000"/>
                  </a:schemeClr>
                </a:solidFill>
              </a:defRPr>
            </a:lvl7pPr>
            <a:lvl8pPr marL="2448414" indent="0" algn="ctr">
              <a:buNone/>
              <a:defRPr>
                <a:solidFill>
                  <a:schemeClr val="tx1">
                    <a:tint val="75000"/>
                  </a:schemeClr>
                </a:solidFill>
              </a:defRPr>
            </a:lvl8pPr>
            <a:lvl9pPr marL="2798187" indent="0" algn="ctr">
              <a:buNone/>
              <a:defRPr>
                <a:solidFill>
                  <a:schemeClr val="tx1">
                    <a:tint val="75000"/>
                  </a:schemeClr>
                </a:solidFill>
              </a:defRPr>
            </a:lvl9pPr>
          </a:lstStyle>
          <a:p>
            <a:pPr marL="0" marR="0" lvl="0" indent="0" algn="l" defTabSz="69954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44625" y="2794219"/>
            <a:ext cx="7839754"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346" b="0" kern="1200" cap="none" spc="-306"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44620" y="1476622"/>
            <a:ext cx="7833681" cy="932293"/>
          </a:xfrm>
        </p:spPr>
        <p:txBody>
          <a:bodyPr wrap="square" anchor="b">
            <a:noAutofit/>
          </a:bodyPr>
          <a:lstStyle>
            <a:lvl1pPr marL="0" indent="0">
              <a:buNone/>
              <a:defRPr sz="5127" spc="-116"/>
            </a:lvl1pPr>
          </a:lstStyle>
          <a:p>
            <a:pPr lvl="0"/>
            <a:r>
              <a:rPr lang="en-US" dirty="0" smtClean="0"/>
              <a:t>Click to edit Master text styles</a:t>
            </a:r>
          </a:p>
        </p:txBody>
      </p:sp>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66338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solidFill>
                  <a:schemeClr val="bg1"/>
                </a:solidFill>
                <a:latin typeface="+mj-lt"/>
              </a:defRPr>
            </a:lvl1pPr>
            <a:lvl2pPr marL="0" indent="0">
              <a:buNone/>
              <a:defRPr sz="1530">
                <a:solidFill>
                  <a:schemeClr val="bg1"/>
                </a:solidFill>
              </a:defRPr>
            </a:lvl2pPr>
            <a:lvl3pPr marL="177322" indent="0">
              <a:buNone/>
              <a:defRPr sz="1530">
                <a:solidFill>
                  <a:schemeClr val="bg1"/>
                </a:solidFill>
              </a:defRPr>
            </a:lvl3pPr>
            <a:lvl4pPr marL="349788" indent="0">
              <a:buNone/>
              <a:defRPr sz="1530">
                <a:solidFill>
                  <a:schemeClr val="bg1"/>
                </a:solidFill>
              </a:defRPr>
            </a:lvl4pPr>
            <a:lvl5pPr marL="530755" indent="0">
              <a:buNone/>
              <a:defRPr sz="153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913695181"/>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gradFill>
                  <a:gsLst>
                    <a:gs pos="100000">
                      <a:schemeClr val="bg2"/>
                    </a:gs>
                    <a:gs pos="0">
                      <a:schemeClr val="bg2"/>
                    </a:gs>
                  </a:gsLst>
                  <a:lin ang="5400000" scaled="0"/>
                </a:gradFill>
                <a:latin typeface="+mj-lt"/>
              </a:defRPr>
            </a:lvl1pPr>
            <a:lvl2pPr marL="0" indent="0">
              <a:buNone/>
              <a:defRPr sz="1530">
                <a:gradFill>
                  <a:gsLst>
                    <a:gs pos="100000">
                      <a:schemeClr val="bg2"/>
                    </a:gs>
                    <a:gs pos="0">
                      <a:schemeClr val="bg2"/>
                    </a:gs>
                  </a:gsLst>
                  <a:lin ang="5400000" scaled="0"/>
                </a:gradFill>
              </a:defRPr>
            </a:lvl2pPr>
            <a:lvl3pPr marL="177322" indent="0">
              <a:buNone/>
              <a:defRPr sz="1530">
                <a:gradFill>
                  <a:gsLst>
                    <a:gs pos="100000">
                      <a:schemeClr val="bg2"/>
                    </a:gs>
                    <a:gs pos="0">
                      <a:schemeClr val="bg2"/>
                    </a:gs>
                  </a:gsLst>
                  <a:lin ang="5400000" scaled="0"/>
                </a:gradFill>
              </a:defRPr>
            </a:lvl3pPr>
            <a:lvl4pPr marL="349788" indent="0">
              <a:buNone/>
              <a:defRPr sz="1530">
                <a:gradFill>
                  <a:gsLst>
                    <a:gs pos="100000">
                      <a:schemeClr val="bg2"/>
                    </a:gs>
                    <a:gs pos="0">
                      <a:schemeClr val="bg2"/>
                    </a:gs>
                  </a:gsLst>
                  <a:lin ang="5400000" scaled="0"/>
                </a:gradFill>
              </a:defRPr>
            </a:lvl4pPr>
            <a:lvl5pPr marL="530755" indent="0">
              <a:buNone/>
              <a:defRPr sz="153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85696522"/>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97212" y="233157"/>
            <a:ext cx="8530927" cy="762786"/>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97212" y="1476621"/>
            <a:ext cx="8530927" cy="2084319"/>
          </a:xfrm>
          <a:prstGeom prst="rect">
            <a:avLst/>
          </a:prstGeom>
        </p:spPr>
        <p:txBody>
          <a:bodyPr/>
          <a:lstStyle>
            <a:lvl1pPr marL="217403" indent="-217403">
              <a:buFont typeface="Wingdings" pitchFamily="2" charset="2"/>
              <a:buChar char=""/>
              <a:defRPr sz="3061">
                <a:solidFill>
                  <a:schemeClr val="bg1"/>
                </a:solidFill>
              </a:defRPr>
            </a:lvl1pPr>
            <a:lvl2pPr marL="395941" indent="-178538">
              <a:buFont typeface="Wingdings" pitchFamily="2" charset="2"/>
              <a:buChar char=""/>
              <a:defRPr>
                <a:solidFill>
                  <a:schemeClr val="bg1"/>
                </a:solidFill>
                <a:latin typeface="+mn-lt"/>
              </a:defRPr>
            </a:lvl2pPr>
            <a:lvl3pPr marL="567191" indent="-171250">
              <a:buFont typeface="Wingdings" pitchFamily="2" charset="2"/>
              <a:buChar char=""/>
              <a:tabLst/>
              <a:defRPr>
                <a:solidFill>
                  <a:schemeClr val="bg1"/>
                </a:solidFill>
                <a:latin typeface="+mn-lt"/>
              </a:defRPr>
            </a:lvl3pPr>
            <a:lvl4pPr marL="699574" indent="-132385">
              <a:buFont typeface="Wingdings" pitchFamily="2" charset="2"/>
              <a:buChar char=""/>
              <a:defRPr>
                <a:solidFill>
                  <a:schemeClr val="bg1"/>
                </a:solidFill>
                <a:latin typeface="+mn-lt"/>
              </a:defRPr>
            </a:lvl4pPr>
            <a:lvl5pPr marL="831961" indent="-132385">
              <a:buFont typeface="Wingdings" pitchFamily="2" charset="2"/>
              <a:buChar char=""/>
              <a:tabLst/>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48662276"/>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00">
                      <a:schemeClr val="tx2"/>
                    </a:gs>
                    <a:gs pos="0">
                      <a:schemeClr val="tx2"/>
                    </a:gs>
                  </a:gsLst>
                  <a:lin ang="5400000" scaled="0"/>
                </a:gradFill>
                <a:latin typeface="+mj-lt"/>
              </a:defRPr>
            </a:lvl1pPr>
            <a:lvl2pPr marL="0" indent="0">
              <a:buNone/>
              <a:defRPr sz="1530"/>
            </a:lvl2pPr>
            <a:lvl3pPr marL="178538" indent="0">
              <a:buNone/>
              <a:defRPr sz="1530"/>
            </a:lvl3pPr>
            <a:lvl4pPr marL="349788" indent="0">
              <a:buNone/>
              <a:defRPr sz="1530"/>
            </a:lvl4pPr>
            <a:lvl5pPr marL="530755" indent="0">
              <a:buNone/>
              <a:defRPr sz="153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00">
                      <a:schemeClr val="tx2"/>
                    </a:gs>
                    <a:gs pos="0">
                      <a:schemeClr val="tx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250">
                      <a:schemeClr val="bg2"/>
                    </a:gs>
                    <a:gs pos="100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645916397"/>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
                      <a:schemeClr val="bg2"/>
                    </a:gs>
                    <a:gs pos="98000">
                      <a:schemeClr val="bg2"/>
                    </a:gs>
                  </a:gsLst>
                  <a:lin ang="5400000" scaled="0"/>
                </a:gradFill>
                <a:latin typeface="+mj-lt"/>
              </a:defRPr>
            </a:lvl1pPr>
            <a:lvl2pPr marL="0" indent="0">
              <a:buNone/>
              <a:defRPr sz="1530">
                <a:gradFill>
                  <a:gsLst>
                    <a:gs pos="1000">
                      <a:schemeClr val="bg2"/>
                    </a:gs>
                    <a:gs pos="98000">
                      <a:schemeClr val="bg2"/>
                    </a:gs>
                  </a:gsLst>
                  <a:lin ang="5400000" scaled="0"/>
                </a:gradFill>
              </a:defRPr>
            </a:lvl2pPr>
            <a:lvl3pPr marL="178538" indent="0">
              <a:buNone/>
              <a:defRPr sz="1530">
                <a:gradFill>
                  <a:gsLst>
                    <a:gs pos="1000">
                      <a:schemeClr val="bg2"/>
                    </a:gs>
                    <a:gs pos="98000">
                      <a:schemeClr val="bg2"/>
                    </a:gs>
                  </a:gsLst>
                  <a:lin ang="5400000" scaled="0"/>
                </a:gradFill>
              </a:defRPr>
            </a:lvl3pPr>
            <a:lvl4pPr marL="349788" indent="0">
              <a:buNone/>
              <a:defRPr sz="1530">
                <a:gradFill>
                  <a:gsLst>
                    <a:gs pos="1000">
                      <a:schemeClr val="bg2"/>
                    </a:gs>
                    <a:gs pos="98000">
                      <a:schemeClr val="bg2"/>
                    </a:gs>
                  </a:gsLst>
                  <a:lin ang="5400000" scaled="0"/>
                </a:gradFill>
              </a:defRPr>
            </a:lvl4pPr>
            <a:lvl5pPr marL="530755" indent="0">
              <a:buNone/>
              <a:defRPr sz="153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
                      <a:schemeClr val="bg2"/>
                    </a:gs>
                    <a:gs pos="98000">
                      <a:schemeClr val="bg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000">
                      <a:schemeClr val="bg2"/>
                    </a:gs>
                    <a:gs pos="98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703225839"/>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8427" y="1476622"/>
            <a:ext cx="4128079" cy="1799082"/>
          </a:xfrm>
        </p:spPr>
        <p:txBody>
          <a:bodyPr>
            <a:spAutoFit/>
          </a:bodyPr>
          <a:lstStyle>
            <a:lvl1pPr marL="223475" indent="-223475">
              <a:spcBef>
                <a:spcPts val="918"/>
              </a:spcBef>
              <a:buClr>
                <a:schemeClr val="bg2"/>
              </a:buClr>
              <a:buSzPct val="100000"/>
              <a:buFont typeface="Wingdings" pitchFamily="2" charset="2"/>
              <a:buChar char=""/>
              <a:defRPr lang="en-US" sz="2755" kern="1200" spc="-54" baseline="0" dirty="0" smtClean="0">
                <a:solidFill>
                  <a:schemeClr val="bg1"/>
                </a:solidFill>
                <a:latin typeface="+mj-lt"/>
                <a:ea typeface="+mn-ea"/>
                <a:cs typeface="+mn-cs"/>
              </a:defRPr>
            </a:lvl1pPr>
            <a:lvl2pPr marL="398369" indent="-174894">
              <a:defRPr sz="1530">
                <a:solidFill>
                  <a:schemeClr val="bg1"/>
                </a:solidFill>
              </a:defRPr>
            </a:lvl2pPr>
            <a:lvl3pPr marL="524682" indent="-126312">
              <a:tabLst/>
              <a:defRPr sz="1530">
                <a:solidFill>
                  <a:schemeClr val="bg1"/>
                </a:solidFill>
              </a:defRPr>
            </a:lvl3pPr>
            <a:lvl4pPr marL="660709" indent="-136029">
              <a:defRPr>
                <a:solidFill>
                  <a:schemeClr val="bg1"/>
                </a:solidFill>
              </a:defRPr>
            </a:lvl4pPr>
            <a:lvl5pPr marL="787021" indent="-126312">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803703" y="1476626"/>
            <a:ext cx="4128079" cy="2072490"/>
          </a:xfrm>
        </p:spPr>
        <p:txBody>
          <a:bodyPr>
            <a:spAutoFit/>
          </a:bodyPr>
          <a:lstStyle>
            <a:lvl1pPr marL="259912" indent="-259912">
              <a:spcBef>
                <a:spcPts val="918"/>
              </a:spcBef>
              <a:buClr>
                <a:schemeClr val="bg2"/>
              </a:buClr>
              <a:buFont typeface="Arial" pitchFamily="34" charset="0"/>
              <a:buChar char="•"/>
              <a:defRPr lang="en-US" sz="2755" kern="1200" spc="-54" baseline="0" dirty="0" smtClean="0">
                <a:solidFill>
                  <a:schemeClr val="bg1"/>
                </a:solidFill>
                <a:latin typeface="+mj-lt"/>
                <a:ea typeface="+mn-ea"/>
                <a:cs typeface="+mn-cs"/>
              </a:defRPr>
            </a:lvl1pPr>
            <a:lvl2pPr marL="485816" indent="-262340">
              <a:defRPr lang="en-US" sz="1530" kern="1200" spc="0" baseline="0" dirty="0" smtClean="0">
                <a:solidFill>
                  <a:schemeClr val="bg1"/>
                </a:solidFill>
                <a:latin typeface="+mn-lt"/>
                <a:ea typeface="+mn-ea"/>
                <a:cs typeface="+mn-cs"/>
              </a:defRPr>
            </a:lvl2pPr>
            <a:lvl3pPr marL="660709" indent="-262340">
              <a:defRPr lang="en-US" sz="1530" kern="1200" spc="0" baseline="0" dirty="0" smtClean="0">
                <a:solidFill>
                  <a:schemeClr val="bg1"/>
                </a:solidFill>
                <a:latin typeface="+mn-lt"/>
                <a:ea typeface="+mn-ea"/>
                <a:cs typeface="+mn-cs"/>
              </a:defRPr>
            </a:lvl3pPr>
            <a:lvl4pPr marL="787021" indent="-262340">
              <a:defRPr lang="en-US" sz="1530" kern="1200" spc="0" baseline="0" dirty="0" smtClean="0">
                <a:solidFill>
                  <a:schemeClr val="bg1"/>
                </a:solidFill>
                <a:latin typeface="+mn-lt"/>
                <a:ea typeface="+mn-ea"/>
                <a:cs typeface="+mn-cs"/>
              </a:defRPr>
            </a:lvl4pPr>
            <a:lvl5pPr marL="923050" indent="-262340">
              <a:defRPr lang="en-US" sz="1530" kern="1200" spc="0" baseline="0" dirty="0">
                <a:solidFill>
                  <a:schemeClr val="bg1"/>
                </a:solidFill>
                <a:latin typeface="+mn-lt"/>
                <a:ea typeface="+mn-ea"/>
                <a:cs typeface="+mn-cs"/>
              </a:defRPr>
            </a:lvl5pPr>
          </a:lstStyle>
          <a:p>
            <a:pPr marL="223475" marR="0" lvl="0"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Click to edit Master text styles</a:t>
            </a:r>
          </a:p>
          <a:p>
            <a:pPr marL="223475" marR="0" lvl="1"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Second level</a:t>
            </a:r>
          </a:p>
          <a:p>
            <a:pPr marL="223475" marR="0" lvl="2"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Third level</a:t>
            </a:r>
          </a:p>
          <a:p>
            <a:pPr marL="223475" marR="0" lvl="3"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Fourth level</a:t>
            </a:r>
          </a:p>
          <a:p>
            <a:pPr marL="223475" marR="0" lvl="4"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9" name="TextBox 8"/>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161503038"/>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8426" y="1476627"/>
            <a:ext cx="4157594" cy="1695079"/>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76451001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8" name="Picture Placeholder 3"/>
          <p:cNvSpPr>
            <a:spLocks noGrp="1"/>
          </p:cNvSpPr>
          <p:nvPr>
            <p:ph type="pic" sz="quarter" idx="14" hasCustomPrompt="1"/>
          </p:nvPr>
        </p:nvSpPr>
        <p:spPr>
          <a:xfrm>
            <a:off x="4750743" y="0"/>
            <a:ext cx="4575822" cy="6994525"/>
          </a:xfrm>
        </p:spPr>
        <p:txBody>
          <a:bodyPr lIns="182847" anchor="ctr"/>
          <a:lstStyle>
            <a:lvl1pPr marL="0" indent="0" algn="l">
              <a:buNone/>
              <a:defRPr/>
            </a:lvl1pPr>
          </a:lstStyle>
          <a:p>
            <a:r>
              <a:rPr lang="en-US" dirty="0" smtClean="0"/>
              <a:t>Click to insert photo.</a:t>
            </a:r>
            <a:endParaRPr lang="en-US" dirty="0"/>
          </a:p>
        </p:txBody>
      </p:sp>
      <p:sp>
        <p:nvSpPr>
          <p:cNvPr id="11" name="TextBox 10"/>
          <p:cNvSpPr txBox="1"/>
          <p:nvPr userDrawn="1"/>
        </p:nvSpPr>
        <p:spPr>
          <a:xfrm>
            <a:off x="1" y="6621795"/>
            <a:ext cx="4760457"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53096562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4566108" y="6621795"/>
            <a:ext cx="4760457" cy="132167"/>
          </a:xfrm>
          <a:prstGeom prst="rect">
            <a:avLst/>
          </a:prstGeom>
          <a:noFill/>
        </p:spPr>
        <p:txBody>
          <a:bodyPr wrap="square" lIns="0" tIns="0" rIns="0" bIns="0" rtlCol="0">
            <a:spAutoFit/>
          </a:bodyPr>
          <a:lstStyle/>
          <a:p>
            <a:pPr marL="0" marR="0" lvl="0" indent="0" algn="l"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3600979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113" y="2125663"/>
            <a:ext cx="877824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282" y="0"/>
            <a:ext cx="4580681"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8" y="1476627"/>
            <a:ext cx="4003693" cy="1695079"/>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10" name="TextBox 9"/>
          <p:cNvSpPr txBox="1"/>
          <p:nvPr userDrawn="1"/>
        </p:nvSpPr>
        <p:spPr>
          <a:xfrm>
            <a:off x="0" y="6621795"/>
            <a:ext cx="4573396"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078121218"/>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4" name="TextBox 13"/>
          <p:cNvSpPr txBox="1"/>
          <p:nvPr userDrawn="1"/>
        </p:nvSpPr>
        <p:spPr>
          <a:xfrm>
            <a:off x="1" y="6621795"/>
            <a:ext cx="4760457"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35287052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566108" y="0"/>
            <a:ext cx="476045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
        <p:nvSpPr>
          <p:cNvPr id="11" name="TextBox 10"/>
          <p:cNvSpPr txBox="1"/>
          <p:nvPr userDrawn="1"/>
        </p:nvSpPr>
        <p:spPr>
          <a:xfrm>
            <a:off x="4566108" y="6621795"/>
            <a:ext cx="4760457" cy="132167"/>
          </a:xfrm>
          <a:prstGeom prst="rect">
            <a:avLst/>
          </a:prstGeom>
          <a:noFill/>
        </p:spPr>
        <p:txBody>
          <a:bodyPr wrap="square" lIns="0" tIns="0" rIns="0" bIns="0" rtlCol="0">
            <a:spAutoFit/>
          </a:bodyPr>
          <a:lstStyle/>
          <a:p>
            <a:pPr marL="0" marR="0" lvl="0" indent="0" algn="l"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01109956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74319"/>
            <a:ext cx="9326563" cy="52264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Content Placeholder 4"/>
          <p:cNvSpPr>
            <a:spLocks noGrp="1"/>
          </p:cNvSpPr>
          <p:nvPr>
            <p:ph sz="quarter" idx="11" hasCustomPrompt="1"/>
          </p:nvPr>
        </p:nvSpPr>
        <p:spPr>
          <a:xfrm>
            <a:off x="398428" y="1385091"/>
            <a:ext cx="8533356" cy="2920069"/>
          </a:xfrm>
          <a:prstGeom prst="rect">
            <a:avLst/>
          </a:prstGeom>
        </p:spPr>
        <p:txBody>
          <a:bodyPr>
            <a:normAutofit/>
          </a:bodyPr>
          <a:lstStyle>
            <a:lvl1pPr marL="0" indent="0">
              <a:lnSpc>
                <a:spcPct val="90000"/>
              </a:lnSpc>
              <a:buNone/>
              <a:defRPr sz="4897">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8428" y="4429872"/>
            <a:ext cx="8533356" cy="480118"/>
          </a:xfrm>
          <a:prstGeom prst="rect">
            <a:avLst/>
          </a:prstGeom>
        </p:spPr>
        <p:txBody>
          <a:bodyPr>
            <a:normAutofit/>
          </a:bodyPr>
          <a:lstStyle>
            <a:lvl1pPr marL="0" indent="0">
              <a:lnSpc>
                <a:spcPct val="90000"/>
              </a:lnSpc>
              <a:buNone/>
              <a:defRPr sz="2755">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Tree>
    <p:extLst>
      <p:ext uri="{BB962C8B-B14F-4D97-AF65-F5344CB8AC3E}">
        <p14:creationId xmlns:p14="http://schemas.microsoft.com/office/powerpoint/2010/main" val="323047986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741888145"/>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84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934152717"/>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78954"/>
            <a:ext cx="9326563"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454"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396605" y="1476626"/>
            <a:ext cx="8533356" cy="2027818"/>
          </a:xfrm>
        </p:spPr>
        <p:txBody>
          <a:bodyPr/>
          <a:lstStyle>
            <a:lvl1pPr marL="0" indent="0">
              <a:lnSpc>
                <a:spcPct val="95000"/>
              </a:lnSpc>
              <a:buNone/>
              <a:defRPr sz="2449">
                <a:gradFill>
                  <a:gsLst>
                    <a:gs pos="1250">
                      <a:srgbClr val="000000"/>
                    </a:gs>
                    <a:gs pos="100000">
                      <a:srgbClr val="000000"/>
                    </a:gs>
                  </a:gsLst>
                  <a:lin ang="5400000" scaled="0"/>
                </a:gradFill>
                <a:latin typeface="Consolas" pitchFamily="49" charset="0"/>
                <a:cs typeface="Consolas" pitchFamily="49" charset="0"/>
              </a:defRPr>
            </a:lvl1pPr>
            <a:lvl2pPr marL="25991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3844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61091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8823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84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629025770"/>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8428" y="233152"/>
            <a:ext cx="8533356" cy="678031"/>
          </a:xfrm>
        </p:spPr>
        <p:txBody>
          <a:bodyPr/>
          <a:lstStyle>
            <a:lvl1pPr>
              <a:defRPr sz="3673"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97212" y="1476621"/>
            <a:ext cx="8530927" cy="2084319"/>
          </a:xfrm>
          <a:prstGeom prst="rect">
            <a:avLst/>
          </a:prstGeom>
        </p:spPr>
        <p:txBody>
          <a:bodyPr/>
          <a:lstStyle>
            <a:lvl1pPr marL="262340" indent="-26234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80957"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99574"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74468"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49362"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4" y="6363081"/>
            <a:ext cx="9326564" cy="631450"/>
          </a:xfrm>
          <a:prstGeom prst="rect">
            <a:avLst/>
          </a:prstGeom>
          <a:solidFill>
            <a:srgbClr val="FFFF99"/>
          </a:solidFill>
        </p:spPr>
        <p:txBody>
          <a:bodyPr wrap="square" lIns="152368" tIns="76183" rIns="152368" bIns="76183" anchor="b" anchorCtr="0">
            <a:noAutofit/>
          </a:bodyPr>
          <a:lstStyle>
            <a:lvl1pPr algn="r">
              <a:buFont typeface="Arial" pitchFamily="34" charset="0"/>
              <a:buNone/>
              <a:defRPr sz="2755" spc="-39"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518227846"/>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92353" y="1803683"/>
            <a:ext cx="8591702" cy="1243058"/>
          </a:xfrm>
        </p:spPr>
        <p:txBody>
          <a:bodyPr/>
          <a:lstStyle>
            <a:lvl1pPr marL="0" indent="0">
              <a:buNone/>
              <a:defRPr sz="6734" i="0" spc="-77"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744123" y="6432572"/>
            <a:ext cx="1430605" cy="320708"/>
          </a:xfrm>
          <a:prstGeom prst="rect">
            <a:avLst/>
          </a:prstGeom>
          <a:noFill/>
          <a:ln>
            <a:noFill/>
          </a:ln>
        </p:spPr>
      </p:pic>
      <p:sp>
        <p:nvSpPr>
          <p:cNvPr id="9" name="Text Placeholder 8"/>
          <p:cNvSpPr>
            <a:spLocks noGrp="1"/>
          </p:cNvSpPr>
          <p:nvPr>
            <p:ph type="body" sz="quarter" idx="11" hasCustomPrompt="1"/>
          </p:nvPr>
        </p:nvSpPr>
        <p:spPr>
          <a:xfrm>
            <a:off x="392354" y="3283253"/>
            <a:ext cx="5749234" cy="452022"/>
          </a:xfrm>
        </p:spPr>
        <p:txBody>
          <a:bodyPr/>
          <a:lstStyle>
            <a:lvl1pPr marL="0" indent="0">
              <a:buNone/>
              <a:defRPr spc="-77"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1865058868"/>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6" rtl="0" eaLnBrk="1" fontAlgn="base" latinLnBrk="0" hangingPunct="1">
              <a:lnSpc>
                <a:spcPct val="100000"/>
              </a:lnSpc>
              <a:spcBef>
                <a:spcPct val="0"/>
              </a:spcBef>
              <a:spcAft>
                <a:spcPct val="0"/>
              </a:spcAft>
              <a:buClrTx/>
              <a:buSzTx/>
              <a:buFontTx/>
              <a:buNone/>
              <a:tabLst/>
              <a:defRPr/>
            </a:pPr>
            <a:endParaRPr kumimoji="0" lang="en-US" sz="168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9666" y="6141008"/>
            <a:ext cx="1349206" cy="830017"/>
          </a:xfrm>
          <a:prstGeom prst="rect">
            <a:avLst/>
          </a:prstGeom>
        </p:spPr>
      </p:pic>
    </p:spTree>
    <p:extLst>
      <p:ext uri="{BB962C8B-B14F-4D97-AF65-F5344CB8AC3E}">
        <p14:creationId xmlns:p14="http://schemas.microsoft.com/office/powerpoint/2010/main" val="20883023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209" y="2125663"/>
            <a:ext cx="877824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6" rtl="0" eaLnBrk="1" fontAlgn="base" latinLnBrk="0" hangingPunct="1">
              <a:lnSpc>
                <a:spcPct val="100000"/>
              </a:lnSpc>
              <a:spcBef>
                <a:spcPct val="0"/>
              </a:spcBef>
              <a:spcAft>
                <a:spcPct val="0"/>
              </a:spcAft>
              <a:buClrTx/>
              <a:buSzTx/>
              <a:buFontTx/>
              <a:buNone/>
              <a:tabLst/>
              <a:defRPr/>
            </a:pPr>
            <a:endParaRPr kumimoji="0" lang="en-US" sz="168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Tree>
    <p:extLst>
      <p:ext uri="{BB962C8B-B14F-4D97-AF65-F5344CB8AC3E}">
        <p14:creationId xmlns:p14="http://schemas.microsoft.com/office/powerpoint/2010/main" val="143719617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Blank Slide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308890"/>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66328" y="6482894"/>
            <a:ext cx="2176198" cy="372394"/>
          </a:xfrm>
          <a:prstGeom prst="rect">
            <a:avLst/>
          </a:prstGeom>
        </p:spPr>
        <p:txBody>
          <a:bodyPr lIns="159924" tIns="79962" rIns="159924" bIns="79962"/>
          <a:lstStyle/>
          <a:p>
            <a:pPr defTabSz="932769"/>
            <a:fld id="{BC6EBC6A-8814-4D08-979C-B1F0C1646651}" type="datetimeFigureOut">
              <a:rPr lang="en-US" sz="1836" smtClean="0">
                <a:solidFill>
                  <a:srgbClr val="000000"/>
                </a:solidFill>
              </a:rPr>
              <a:pPr defTabSz="932769"/>
              <a:t>2/20/2015</a:t>
            </a:fld>
            <a:endParaRPr lang="en-US" sz="1836" dirty="0">
              <a:solidFill>
                <a:srgbClr val="000000"/>
              </a:solidFill>
            </a:endParaRPr>
          </a:p>
        </p:txBody>
      </p:sp>
      <p:sp>
        <p:nvSpPr>
          <p:cNvPr id="5" name="Footer Placeholder 4"/>
          <p:cNvSpPr>
            <a:spLocks noGrp="1"/>
          </p:cNvSpPr>
          <p:nvPr>
            <p:ph type="ftr" sz="quarter" idx="11"/>
          </p:nvPr>
        </p:nvSpPr>
        <p:spPr>
          <a:xfrm>
            <a:off x="3186577" y="6482894"/>
            <a:ext cx="2953412" cy="372394"/>
          </a:xfrm>
          <a:prstGeom prst="rect">
            <a:avLst/>
          </a:prstGeom>
        </p:spPr>
        <p:txBody>
          <a:bodyPr lIns="159924" tIns="79962" rIns="159924" bIns="79962"/>
          <a:lstStyle/>
          <a:p>
            <a:pPr defTabSz="932769"/>
            <a:endParaRPr lang="en-US" sz="1836" dirty="0">
              <a:solidFill>
                <a:srgbClr val="000000"/>
              </a:solidFill>
            </a:endParaRPr>
          </a:p>
        </p:txBody>
      </p:sp>
      <p:sp>
        <p:nvSpPr>
          <p:cNvPr id="6" name="Slide Number Placeholder 5"/>
          <p:cNvSpPr>
            <a:spLocks noGrp="1"/>
          </p:cNvSpPr>
          <p:nvPr>
            <p:ph type="sldNum" sz="quarter" idx="12"/>
          </p:nvPr>
        </p:nvSpPr>
        <p:spPr>
          <a:xfrm>
            <a:off x="6684038" y="6482894"/>
            <a:ext cx="2176198" cy="372394"/>
          </a:xfrm>
          <a:prstGeom prst="rect">
            <a:avLst/>
          </a:prstGeom>
        </p:spPr>
        <p:txBody>
          <a:bodyPr lIns="159924" tIns="79962" rIns="159924" bIns="79962"/>
          <a:lstStyle/>
          <a:p>
            <a:pPr defTabSz="932769"/>
            <a:fld id="{2508CDE1-B9E0-4898-B0AA-27BAB1086941}" type="slidenum">
              <a:rPr lang="en-US" sz="1836" smtClean="0">
                <a:solidFill>
                  <a:srgbClr val="000000"/>
                </a:solidFill>
              </a:rPr>
              <a:pPr defTabSz="932769"/>
              <a:t>‹#›</a:t>
            </a:fld>
            <a:endParaRPr lang="en-US" sz="1836" dirty="0">
              <a:solidFill>
                <a:srgbClr val="000000"/>
              </a:solidFill>
            </a:endParaRPr>
          </a:p>
        </p:txBody>
      </p:sp>
    </p:spTree>
    <p:extLst>
      <p:ext uri="{BB962C8B-B14F-4D97-AF65-F5344CB8AC3E}">
        <p14:creationId xmlns:p14="http://schemas.microsoft.com/office/powerpoint/2010/main" val="2685095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873" y="2151538"/>
            <a:ext cx="7833681" cy="1017048"/>
          </a:xfrm>
        </p:spPr>
        <p:txBody>
          <a:bodyPr anchor="b" anchorCtr="0"/>
          <a:lstStyle>
            <a:lvl1pPr>
              <a:defRPr sz="5509" spc="-116"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48873" y="3494028"/>
            <a:ext cx="7833681" cy="508525"/>
          </a:xfrm>
        </p:spPr>
        <p:txBody>
          <a:bodyPr>
            <a:noAutofit/>
          </a:bodyPr>
          <a:lstStyle>
            <a:lvl1pPr marL="0" indent="0">
              <a:spcBef>
                <a:spcPts val="0"/>
              </a:spcBef>
              <a:buNone/>
              <a:defRPr spc="-54"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49"/>
          <a:stretch/>
        </p:blipFill>
        <p:spPr bwMode="black">
          <a:xfrm>
            <a:off x="6169859" y="5069995"/>
            <a:ext cx="2761925" cy="1426883"/>
          </a:xfrm>
          <a:prstGeom prst="rect">
            <a:avLst/>
          </a:prstGeom>
        </p:spPr>
      </p:pic>
    </p:spTree>
    <p:extLst>
      <p:ext uri="{BB962C8B-B14F-4D97-AF65-F5344CB8AC3E}">
        <p14:creationId xmlns:p14="http://schemas.microsoft.com/office/powerpoint/2010/main" val="661391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696643909"/>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646658949"/>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620" y="4429874"/>
            <a:ext cx="7833681" cy="470856"/>
          </a:xfrm>
        </p:spPr>
        <p:txBody>
          <a:bodyPr>
            <a:noAutofit/>
          </a:bodyPr>
          <a:lstStyle>
            <a:lvl1pPr marL="0" indent="0" algn="l">
              <a:lnSpc>
                <a:spcPct val="90000"/>
              </a:lnSpc>
              <a:spcBef>
                <a:spcPts val="0"/>
              </a:spcBef>
              <a:buNone/>
              <a:defRPr lang="en-US" sz="2755" kern="1200" spc="-54" baseline="0" dirty="0">
                <a:gradFill>
                  <a:gsLst>
                    <a:gs pos="2083">
                      <a:schemeClr val="bg2"/>
                    </a:gs>
                    <a:gs pos="99000">
                      <a:schemeClr val="bg2"/>
                    </a:gs>
                  </a:gsLst>
                  <a:lin ang="5400000" scaled="0"/>
                </a:gradFill>
                <a:latin typeface="+mj-lt"/>
                <a:ea typeface="+mn-ea"/>
                <a:cs typeface="+mn-cs"/>
              </a:defRPr>
            </a:lvl1pPr>
            <a:lvl2pPr marL="349773" indent="0" algn="ctr">
              <a:buNone/>
              <a:defRPr>
                <a:solidFill>
                  <a:schemeClr val="tx1">
                    <a:tint val="75000"/>
                  </a:schemeClr>
                </a:solidFill>
              </a:defRPr>
            </a:lvl2pPr>
            <a:lvl3pPr marL="699547" indent="0" algn="ctr">
              <a:buNone/>
              <a:defRPr>
                <a:solidFill>
                  <a:schemeClr val="tx1">
                    <a:tint val="75000"/>
                  </a:schemeClr>
                </a:solidFill>
              </a:defRPr>
            </a:lvl3pPr>
            <a:lvl4pPr marL="1049320" indent="0" algn="ctr">
              <a:buNone/>
              <a:defRPr>
                <a:solidFill>
                  <a:schemeClr val="tx1">
                    <a:tint val="75000"/>
                  </a:schemeClr>
                </a:solidFill>
              </a:defRPr>
            </a:lvl4pPr>
            <a:lvl5pPr marL="1399094" indent="0" algn="ctr">
              <a:buNone/>
              <a:defRPr>
                <a:solidFill>
                  <a:schemeClr val="tx1">
                    <a:tint val="75000"/>
                  </a:schemeClr>
                </a:solidFill>
              </a:defRPr>
            </a:lvl5pPr>
            <a:lvl6pPr marL="1748867" indent="0" algn="ctr">
              <a:buNone/>
              <a:defRPr>
                <a:solidFill>
                  <a:schemeClr val="tx1">
                    <a:tint val="75000"/>
                  </a:schemeClr>
                </a:solidFill>
              </a:defRPr>
            </a:lvl6pPr>
            <a:lvl7pPr marL="2098640" indent="0" algn="ctr">
              <a:buNone/>
              <a:defRPr>
                <a:solidFill>
                  <a:schemeClr val="tx1">
                    <a:tint val="75000"/>
                  </a:schemeClr>
                </a:solidFill>
              </a:defRPr>
            </a:lvl7pPr>
            <a:lvl8pPr marL="2448414" indent="0" algn="ctr">
              <a:buNone/>
              <a:defRPr>
                <a:solidFill>
                  <a:schemeClr val="tx1">
                    <a:tint val="75000"/>
                  </a:schemeClr>
                </a:solidFill>
              </a:defRPr>
            </a:lvl8pPr>
            <a:lvl9pPr marL="2798187" indent="0" algn="ctr">
              <a:buNone/>
              <a:defRPr>
                <a:solidFill>
                  <a:schemeClr val="tx1">
                    <a:tint val="75000"/>
                  </a:schemeClr>
                </a:solidFill>
              </a:defRPr>
            </a:lvl9pPr>
          </a:lstStyle>
          <a:p>
            <a:pPr marL="0" marR="0" lvl="0" indent="0" algn="l" defTabSz="69954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44625" y="2794219"/>
            <a:ext cx="7839754"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346" b="0" kern="1200" cap="none" spc="-306"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44620" y="1476622"/>
            <a:ext cx="7833681" cy="932293"/>
          </a:xfrm>
        </p:spPr>
        <p:txBody>
          <a:bodyPr wrap="square" anchor="b">
            <a:noAutofit/>
          </a:bodyPr>
          <a:lstStyle>
            <a:lvl1pPr marL="0" indent="0">
              <a:buNone/>
              <a:defRPr sz="5127" spc="-116"/>
            </a:lvl1pPr>
          </a:lstStyle>
          <a:p>
            <a:pPr lvl="0"/>
            <a:r>
              <a:rPr lang="en-US" dirty="0" smtClean="0"/>
              <a:t>Click to edit Master text styles</a:t>
            </a:r>
          </a:p>
        </p:txBody>
      </p:sp>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882079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solidFill>
                  <a:schemeClr val="bg1"/>
                </a:solidFill>
                <a:latin typeface="+mj-lt"/>
              </a:defRPr>
            </a:lvl1pPr>
            <a:lvl2pPr marL="0" indent="0">
              <a:buNone/>
              <a:defRPr sz="1530">
                <a:solidFill>
                  <a:schemeClr val="bg1"/>
                </a:solidFill>
              </a:defRPr>
            </a:lvl2pPr>
            <a:lvl3pPr marL="177322" indent="0">
              <a:buNone/>
              <a:defRPr sz="1530">
                <a:solidFill>
                  <a:schemeClr val="bg1"/>
                </a:solidFill>
              </a:defRPr>
            </a:lvl3pPr>
            <a:lvl4pPr marL="349788" indent="0">
              <a:buNone/>
              <a:defRPr sz="1530">
                <a:solidFill>
                  <a:schemeClr val="bg1"/>
                </a:solidFill>
              </a:defRPr>
            </a:lvl4pPr>
            <a:lvl5pPr marL="530755" indent="0">
              <a:buNone/>
              <a:defRPr sz="153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332231393"/>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gradFill>
                  <a:gsLst>
                    <a:gs pos="100000">
                      <a:schemeClr val="bg2"/>
                    </a:gs>
                    <a:gs pos="0">
                      <a:schemeClr val="bg2"/>
                    </a:gs>
                  </a:gsLst>
                  <a:lin ang="5400000" scaled="0"/>
                </a:gradFill>
                <a:latin typeface="+mj-lt"/>
              </a:defRPr>
            </a:lvl1pPr>
            <a:lvl2pPr marL="0" indent="0">
              <a:buNone/>
              <a:defRPr sz="1530">
                <a:gradFill>
                  <a:gsLst>
                    <a:gs pos="100000">
                      <a:schemeClr val="bg2"/>
                    </a:gs>
                    <a:gs pos="0">
                      <a:schemeClr val="bg2"/>
                    </a:gs>
                  </a:gsLst>
                  <a:lin ang="5400000" scaled="0"/>
                </a:gradFill>
              </a:defRPr>
            </a:lvl2pPr>
            <a:lvl3pPr marL="177322" indent="0">
              <a:buNone/>
              <a:defRPr sz="1530">
                <a:gradFill>
                  <a:gsLst>
                    <a:gs pos="100000">
                      <a:schemeClr val="bg2"/>
                    </a:gs>
                    <a:gs pos="0">
                      <a:schemeClr val="bg2"/>
                    </a:gs>
                  </a:gsLst>
                  <a:lin ang="5400000" scaled="0"/>
                </a:gradFill>
              </a:defRPr>
            </a:lvl3pPr>
            <a:lvl4pPr marL="349788" indent="0">
              <a:buNone/>
              <a:defRPr sz="1530">
                <a:gradFill>
                  <a:gsLst>
                    <a:gs pos="100000">
                      <a:schemeClr val="bg2"/>
                    </a:gs>
                    <a:gs pos="0">
                      <a:schemeClr val="bg2"/>
                    </a:gs>
                  </a:gsLst>
                  <a:lin ang="5400000" scaled="0"/>
                </a:gradFill>
              </a:defRPr>
            </a:lvl4pPr>
            <a:lvl5pPr marL="530755" indent="0">
              <a:buNone/>
              <a:defRPr sz="153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952080029"/>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97212" y="233157"/>
            <a:ext cx="8530927" cy="762786"/>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97212" y="1476621"/>
            <a:ext cx="8530927" cy="2084319"/>
          </a:xfrm>
          <a:prstGeom prst="rect">
            <a:avLst/>
          </a:prstGeom>
        </p:spPr>
        <p:txBody>
          <a:bodyPr/>
          <a:lstStyle>
            <a:lvl1pPr marL="217403" indent="-217403">
              <a:buFont typeface="Wingdings" pitchFamily="2" charset="2"/>
              <a:buChar char=""/>
              <a:defRPr sz="3061">
                <a:solidFill>
                  <a:schemeClr val="bg1"/>
                </a:solidFill>
              </a:defRPr>
            </a:lvl1pPr>
            <a:lvl2pPr marL="395941" indent="-178538">
              <a:buFont typeface="Wingdings" pitchFamily="2" charset="2"/>
              <a:buChar char=""/>
              <a:defRPr>
                <a:solidFill>
                  <a:schemeClr val="bg1"/>
                </a:solidFill>
                <a:latin typeface="+mn-lt"/>
              </a:defRPr>
            </a:lvl2pPr>
            <a:lvl3pPr marL="567191" indent="-171250">
              <a:buFont typeface="Wingdings" pitchFamily="2" charset="2"/>
              <a:buChar char=""/>
              <a:tabLst/>
              <a:defRPr>
                <a:solidFill>
                  <a:schemeClr val="bg1"/>
                </a:solidFill>
                <a:latin typeface="+mn-lt"/>
              </a:defRPr>
            </a:lvl3pPr>
            <a:lvl4pPr marL="699574" indent="-132385">
              <a:buFont typeface="Wingdings" pitchFamily="2" charset="2"/>
              <a:buChar char=""/>
              <a:defRPr>
                <a:solidFill>
                  <a:schemeClr val="bg1"/>
                </a:solidFill>
                <a:latin typeface="+mn-lt"/>
              </a:defRPr>
            </a:lvl4pPr>
            <a:lvl5pPr marL="831961" indent="-132385">
              <a:buFont typeface="Wingdings" pitchFamily="2" charset="2"/>
              <a:buChar char=""/>
              <a:tabLst/>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2018505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73050" y="295276"/>
            <a:ext cx="8778875" cy="915988"/>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3050" y="1211263"/>
            <a:ext cx="8778876" cy="2026757"/>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00">
                      <a:schemeClr val="tx2"/>
                    </a:gs>
                    <a:gs pos="0">
                      <a:schemeClr val="tx2"/>
                    </a:gs>
                  </a:gsLst>
                  <a:lin ang="5400000" scaled="0"/>
                </a:gradFill>
                <a:latin typeface="+mj-lt"/>
              </a:defRPr>
            </a:lvl1pPr>
            <a:lvl2pPr marL="0" indent="0">
              <a:buNone/>
              <a:defRPr sz="1530"/>
            </a:lvl2pPr>
            <a:lvl3pPr marL="178538" indent="0">
              <a:buNone/>
              <a:defRPr sz="1530"/>
            </a:lvl3pPr>
            <a:lvl4pPr marL="349788" indent="0">
              <a:buNone/>
              <a:defRPr sz="1530"/>
            </a:lvl4pPr>
            <a:lvl5pPr marL="530755" indent="0">
              <a:buNone/>
              <a:defRPr sz="153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00">
                      <a:schemeClr val="tx2"/>
                    </a:gs>
                    <a:gs pos="0">
                      <a:schemeClr val="tx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250">
                      <a:schemeClr val="bg2"/>
                    </a:gs>
                    <a:gs pos="100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030819636"/>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
                      <a:schemeClr val="bg2"/>
                    </a:gs>
                    <a:gs pos="98000">
                      <a:schemeClr val="bg2"/>
                    </a:gs>
                  </a:gsLst>
                  <a:lin ang="5400000" scaled="0"/>
                </a:gradFill>
                <a:latin typeface="+mj-lt"/>
              </a:defRPr>
            </a:lvl1pPr>
            <a:lvl2pPr marL="0" indent="0">
              <a:buNone/>
              <a:defRPr sz="1530">
                <a:gradFill>
                  <a:gsLst>
                    <a:gs pos="1000">
                      <a:schemeClr val="bg2"/>
                    </a:gs>
                    <a:gs pos="98000">
                      <a:schemeClr val="bg2"/>
                    </a:gs>
                  </a:gsLst>
                  <a:lin ang="5400000" scaled="0"/>
                </a:gradFill>
              </a:defRPr>
            </a:lvl2pPr>
            <a:lvl3pPr marL="178538" indent="0">
              <a:buNone/>
              <a:defRPr sz="1530">
                <a:gradFill>
                  <a:gsLst>
                    <a:gs pos="1000">
                      <a:schemeClr val="bg2"/>
                    </a:gs>
                    <a:gs pos="98000">
                      <a:schemeClr val="bg2"/>
                    </a:gs>
                  </a:gsLst>
                  <a:lin ang="5400000" scaled="0"/>
                </a:gradFill>
              </a:defRPr>
            </a:lvl3pPr>
            <a:lvl4pPr marL="349788" indent="0">
              <a:buNone/>
              <a:defRPr sz="1530">
                <a:gradFill>
                  <a:gsLst>
                    <a:gs pos="1000">
                      <a:schemeClr val="bg2"/>
                    </a:gs>
                    <a:gs pos="98000">
                      <a:schemeClr val="bg2"/>
                    </a:gs>
                  </a:gsLst>
                  <a:lin ang="5400000" scaled="0"/>
                </a:gradFill>
              </a:defRPr>
            </a:lvl4pPr>
            <a:lvl5pPr marL="530755" indent="0">
              <a:buNone/>
              <a:defRPr sz="153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
                      <a:schemeClr val="bg2"/>
                    </a:gs>
                    <a:gs pos="98000">
                      <a:schemeClr val="bg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000">
                      <a:schemeClr val="bg2"/>
                    </a:gs>
                    <a:gs pos="98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902268370"/>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8427" y="1476622"/>
            <a:ext cx="4128079" cy="1799082"/>
          </a:xfrm>
        </p:spPr>
        <p:txBody>
          <a:bodyPr>
            <a:spAutoFit/>
          </a:bodyPr>
          <a:lstStyle>
            <a:lvl1pPr marL="223475" indent="-223475">
              <a:spcBef>
                <a:spcPts val="918"/>
              </a:spcBef>
              <a:buClr>
                <a:schemeClr val="bg2"/>
              </a:buClr>
              <a:buSzPct val="100000"/>
              <a:buFont typeface="Wingdings" pitchFamily="2" charset="2"/>
              <a:buChar char=""/>
              <a:defRPr lang="en-US" sz="2755" kern="1200" spc="-54" baseline="0" dirty="0" smtClean="0">
                <a:solidFill>
                  <a:schemeClr val="bg1"/>
                </a:solidFill>
                <a:latin typeface="+mj-lt"/>
                <a:ea typeface="+mn-ea"/>
                <a:cs typeface="+mn-cs"/>
              </a:defRPr>
            </a:lvl1pPr>
            <a:lvl2pPr marL="398369" indent="-174894">
              <a:defRPr sz="1530">
                <a:solidFill>
                  <a:schemeClr val="bg1"/>
                </a:solidFill>
              </a:defRPr>
            </a:lvl2pPr>
            <a:lvl3pPr marL="524682" indent="-126312">
              <a:tabLst/>
              <a:defRPr sz="1530">
                <a:solidFill>
                  <a:schemeClr val="bg1"/>
                </a:solidFill>
              </a:defRPr>
            </a:lvl3pPr>
            <a:lvl4pPr marL="660709" indent="-136029">
              <a:defRPr>
                <a:solidFill>
                  <a:schemeClr val="bg1"/>
                </a:solidFill>
              </a:defRPr>
            </a:lvl4pPr>
            <a:lvl5pPr marL="787021" indent="-126312">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803703" y="1476626"/>
            <a:ext cx="4128079" cy="2072490"/>
          </a:xfrm>
        </p:spPr>
        <p:txBody>
          <a:bodyPr>
            <a:spAutoFit/>
          </a:bodyPr>
          <a:lstStyle>
            <a:lvl1pPr marL="259912" indent="-259912">
              <a:spcBef>
                <a:spcPts val="918"/>
              </a:spcBef>
              <a:buClr>
                <a:schemeClr val="bg2"/>
              </a:buClr>
              <a:buFont typeface="Arial" pitchFamily="34" charset="0"/>
              <a:buChar char="•"/>
              <a:defRPr lang="en-US" sz="2755" kern="1200" spc="-54" baseline="0" dirty="0" smtClean="0">
                <a:solidFill>
                  <a:schemeClr val="bg1"/>
                </a:solidFill>
                <a:latin typeface="+mj-lt"/>
                <a:ea typeface="+mn-ea"/>
                <a:cs typeface="+mn-cs"/>
              </a:defRPr>
            </a:lvl1pPr>
            <a:lvl2pPr marL="485816" indent="-262340">
              <a:defRPr lang="en-US" sz="1530" kern="1200" spc="0" baseline="0" dirty="0" smtClean="0">
                <a:solidFill>
                  <a:schemeClr val="bg1"/>
                </a:solidFill>
                <a:latin typeface="+mn-lt"/>
                <a:ea typeface="+mn-ea"/>
                <a:cs typeface="+mn-cs"/>
              </a:defRPr>
            </a:lvl2pPr>
            <a:lvl3pPr marL="660709" indent="-262340">
              <a:defRPr lang="en-US" sz="1530" kern="1200" spc="0" baseline="0" dirty="0" smtClean="0">
                <a:solidFill>
                  <a:schemeClr val="bg1"/>
                </a:solidFill>
                <a:latin typeface="+mn-lt"/>
                <a:ea typeface="+mn-ea"/>
                <a:cs typeface="+mn-cs"/>
              </a:defRPr>
            </a:lvl3pPr>
            <a:lvl4pPr marL="787021" indent="-262340">
              <a:defRPr lang="en-US" sz="1530" kern="1200" spc="0" baseline="0" dirty="0" smtClean="0">
                <a:solidFill>
                  <a:schemeClr val="bg1"/>
                </a:solidFill>
                <a:latin typeface="+mn-lt"/>
                <a:ea typeface="+mn-ea"/>
                <a:cs typeface="+mn-cs"/>
              </a:defRPr>
            </a:lvl4pPr>
            <a:lvl5pPr marL="923050" indent="-262340">
              <a:defRPr lang="en-US" sz="1530" kern="1200" spc="0" baseline="0" dirty="0">
                <a:solidFill>
                  <a:schemeClr val="bg1"/>
                </a:solidFill>
                <a:latin typeface="+mn-lt"/>
                <a:ea typeface="+mn-ea"/>
                <a:cs typeface="+mn-cs"/>
              </a:defRPr>
            </a:lvl5pPr>
          </a:lstStyle>
          <a:p>
            <a:pPr marL="223475" marR="0" lvl="0"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Click to edit Master text styles</a:t>
            </a:r>
          </a:p>
          <a:p>
            <a:pPr marL="223475" marR="0" lvl="1"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Second level</a:t>
            </a:r>
          </a:p>
          <a:p>
            <a:pPr marL="223475" marR="0" lvl="2"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Third level</a:t>
            </a:r>
          </a:p>
          <a:p>
            <a:pPr marL="223475" marR="0" lvl="3"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Fourth level</a:t>
            </a:r>
          </a:p>
          <a:p>
            <a:pPr marL="223475" marR="0" lvl="4"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9" name="TextBox 8"/>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763561120"/>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8426" y="1476627"/>
            <a:ext cx="4157594" cy="1695079"/>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04329325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8" name="Picture Placeholder 3"/>
          <p:cNvSpPr>
            <a:spLocks noGrp="1"/>
          </p:cNvSpPr>
          <p:nvPr>
            <p:ph type="pic" sz="quarter" idx="14" hasCustomPrompt="1"/>
          </p:nvPr>
        </p:nvSpPr>
        <p:spPr>
          <a:xfrm>
            <a:off x="4750743" y="0"/>
            <a:ext cx="4575822" cy="6994525"/>
          </a:xfrm>
        </p:spPr>
        <p:txBody>
          <a:bodyPr lIns="182847" anchor="ctr"/>
          <a:lstStyle>
            <a:lvl1pPr marL="0" indent="0" algn="l">
              <a:buNone/>
              <a:defRPr/>
            </a:lvl1pPr>
          </a:lstStyle>
          <a:p>
            <a:r>
              <a:rPr lang="en-US" dirty="0" smtClean="0"/>
              <a:t>Click to insert photo.</a:t>
            </a:r>
            <a:endParaRPr lang="en-US" dirty="0"/>
          </a:p>
        </p:txBody>
      </p:sp>
      <p:sp>
        <p:nvSpPr>
          <p:cNvPr id="11" name="TextBox 10"/>
          <p:cNvSpPr txBox="1"/>
          <p:nvPr userDrawn="1"/>
        </p:nvSpPr>
        <p:spPr>
          <a:xfrm>
            <a:off x="1" y="6621795"/>
            <a:ext cx="4760457"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53198253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4566108" y="6621795"/>
            <a:ext cx="4760457" cy="132167"/>
          </a:xfrm>
          <a:prstGeom prst="rect">
            <a:avLst/>
          </a:prstGeom>
          <a:noFill/>
        </p:spPr>
        <p:txBody>
          <a:bodyPr wrap="square" lIns="0" tIns="0" rIns="0" bIns="0" rtlCol="0">
            <a:spAutoFit/>
          </a:bodyPr>
          <a:lstStyle/>
          <a:p>
            <a:pPr marL="0" marR="0" lvl="0" indent="0" algn="l"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4447036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282" y="0"/>
            <a:ext cx="4580681"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8" y="1476627"/>
            <a:ext cx="4003693" cy="1695079"/>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10" name="TextBox 9"/>
          <p:cNvSpPr txBox="1"/>
          <p:nvPr userDrawn="1"/>
        </p:nvSpPr>
        <p:spPr>
          <a:xfrm>
            <a:off x="0" y="6621795"/>
            <a:ext cx="4573396"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96047156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4" name="TextBox 13"/>
          <p:cNvSpPr txBox="1"/>
          <p:nvPr userDrawn="1"/>
        </p:nvSpPr>
        <p:spPr>
          <a:xfrm>
            <a:off x="1" y="6621795"/>
            <a:ext cx="4760457"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583796279"/>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566108" y="0"/>
            <a:ext cx="476045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
        <p:nvSpPr>
          <p:cNvPr id="11" name="TextBox 10"/>
          <p:cNvSpPr txBox="1"/>
          <p:nvPr userDrawn="1"/>
        </p:nvSpPr>
        <p:spPr>
          <a:xfrm>
            <a:off x="4566108" y="6621795"/>
            <a:ext cx="4760457" cy="132167"/>
          </a:xfrm>
          <a:prstGeom prst="rect">
            <a:avLst/>
          </a:prstGeom>
          <a:noFill/>
        </p:spPr>
        <p:txBody>
          <a:bodyPr wrap="square" lIns="0" tIns="0" rIns="0" bIns="0" rtlCol="0">
            <a:spAutoFit/>
          </a:bodyPr>
          <a:lstStyle/>
          <a:p>
            <a:pPr marL="0" marR="0" lvl="0" indent="0" algn="l"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358580045"/>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74319"/>
            <a:ext cx="9326563" cy="52264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Content Placeholder 4"/>
          <p:cNvSpPr>
            <a:spLocks noGrp="1"/>
          </p:cNvSpPr>
          <p:nvPr>
            <p:ph sz="quarter" idx="11" hasCustomPrompt="1"/>
          </p:nvPr>
        </p:nvSpPr>
        <p:spPr>
          <a:xfrm>
            <a:off x="398428" y="1385091"/>
            <a:ext cx="8533356" cy="2920069"/>
          </a:xfrm>
          <a:prstGeom prst="rect">
            <a:avLst/>
          </a:prstGeom>
        </p:spPr>
        <p:txBody>
          <a:bodyPr>
            <a:normAutofit/>
          </a:bodyPr>
          <a:lstStyle>
            <a:lvl1pPr marL="0" indent="0">
              <a:lnSpc>
                <a:spcPct val="90000"/>
              </a:lnSpc>
              <a:buNone/>
              <a:defRPr sz="4897">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8428" y="4429872"/>
            <a:ext cx="8533356" cy="480118"/>
          </a:xfrm>
          <a:prstGeom prst="rect">
            <a:avLst/>
          </a:prstGeom>
        </p:spPr>
        <p:txBody>
          <a:bodyPr>
            <a:normAutofit/>
          </a:bodyPr>
          <a:lstStyle>
            <a:lvl1pPr marL="0" indent="0">
              <a:lnSpc>
                <a:spcPct val="90000"/>
              </a:lnSpc>
              <a:buNone/>
              <a:defRPr sz="2755">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Tree>
    <p:extLst>
      <p:ext uri="{BB962C8B-B14F-4D97-AF65-F5344CB8AC3E}">
        <p14:creationId xmlns:p14="http://schemas.microsoft.com/office/powerpoint/2010/main" val="15356953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3050" y="1212850"/>
            <a:ext cx="8778876"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712444324"/>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84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230993498"/>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78954"/>
            <a:ext cx="9326563"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454"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396605" y="1476626"/>
            <a:ext cx="8533356" cy="2027818"/>
          </a:xfrm>
        </p:spPr>
        <p:txBody>
          <a:bodyPr/>
          <a:lstStyle>
            <a:lvl1pPr marL="0" indent="0">
              <a:lnSpc>
                <a:spcPct val="95000"/>
              </a:lnSpc>
              <a:buNone/>
              <a:defRPr sz="2449">
                <a:gradFill>
                  <a:gsLst>
                    <a:gs pos="1250">
                      <a:srgbClr val="000000"/>
                    </a:gs>
                    <a:gs pos="100000">
                      <a:srgbClr val="000000"/>
                    </a:gs>
                  </a:gsLst>
                  <a:lin ang="5400000" scaled="0"/>
                </a:gradFill>
                <a:latin typeface="Consolas" pitchFamily="49" charset="0"/>
                <a:cs typeface="Consolas" pitchFamily="49" charset="0"/>
              </a:defRPr>
            </a:lvl1pPr>
            <a:lvl2pPr marL="25991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3844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61091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8823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84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4052655787"/>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8428" y="233152"/>
            <a:ext cx="8533356" cy="678031"/>
          </a:xfrm>
        </p:spPr>
        <p:txBody>
          <a:bodyPr/>
          <a:lstStyle>
            <a:lvl1pPr>
              <a:defRPr sz="3673"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97212" y="1476621"/>
            <a:ext cx="8530927" cy="2084319"/>
          </a:xfrm>
          <a:prstGeom prst="rect">
            <a:avLst/>
          </a:prstGeom>
        </p:spPr>
        <p:txBody>
          <a:bodyPr/>
          <a:lstStyle>
            <a:lvl1pPr marL="262340" indent="-26234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80957"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99574"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74468"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49362"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4" y="6363081"/>
            <a:ext cx="9326564" cy="631450"/>
          </a:xfrm>
          <a:prstGeom prst="rect">
            <a:avLst/>
          </a:prstGeom>
          <a:solidFill>
            <a:srgbClr val="FFFF99"/>
          </a:solidFill>
        </p:spPr>
        <p:txBody>
          <a:bodyPr wrap="square" lIns="152368" tIns="76183" rIns="152368" bIns="76183" anchor="b" anchorCtr="0">
            <a:noAutofit/>
          </a:bodyPr>
          <a:lstStyle>
            <a:lvl1pPr algn="r">
              <a:buFont typeface="Arial" pitchFamily="34" charset="0"/>
              <a:buNone/>
              <a:defRPr sz="2755" spc="-39"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47782623"/>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92353" y="1803683"/>
            <a:ext cx="8591702" cy="1243058"/>
          </a:xfrm>
        </p:spPr>
        <p:txBody>
          <a:bodyPr/>
          <a:lstStyle>
            <a:lvl1pPr marL="0" indent="0">
              <a:buNone/>
              <a:defRPr sz="6734" i="0" spc="-77"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744123" y="6432572"/>
            <a:ext cx="1430605" cy="320708"/>
          </a:xfrm>
          <a:prstGeom prst="rect">
            <a:avLst/>
          </a:prstGeom>
          <a:noFill/>
          <a:ln>
            <a:noFill/>
          </a:ln>
        </p:spPr>
      </p:pic>
      <p:sp>
        <p:nvSpPr>
          <p:cNvPr id="9" name="Text Placeholder 8"/>
          <p:cNvSpPr>
            <a:spLocks noGrp="1"/>
          </p:cNvSpPr>
          <p:nvPr>
            <p:ph type="body" sz="quarter" idx="11" hasCustomPrompt="1"/>
          </p:nvPr>
        </p:nvSpPr>
        <p:spPr>
          <a:xfrm>
            <a:off x="392354" y="3283253"/>
            <a:ext cx="5749234" cy="452022"/>
          </a:xfrm>
        </p:spPr>
        <p:txBody>
          <a:bodyPr/>
          <a:lstStyle>
            <a:lvl1pPr marL="0" indent="0">
              <a:buNone/>
              <a:defRPr spc="-77"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3594286273"/>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6" rtl="0" eaLnBrk="1" fontAlgn="base" latinLnBrk="0" hangingPunct="1">
              <a:lnSpc>
                <a:spcPct val="100000"/>
              </a:lnSpc>
              <a:spcBef>
                <a:spcPct val="0"/>
              </a:spcBef>
              <a:spcAft>
                <a:spcPct val="0"/>
              </a:spcAft>
              <a:buClrTx/>
              <a:buSzTx/>
              <a:buFontTx/>
              <a:buNone/>
              <a:tabLst/>
              <a:defRPr/>
            </a:pPr>
            <a:endParaRPr kumimoji="0" lang="en-US" sz="168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9666" y="6141008"/>
            <a:ext cx="1349206" cy="830017"/>
          </a:xfrm>
          <a:prstGeom prst="rect">
            <a:avLst/>
          </a:prstGeom>
        </p:spPr>
      </p:pic>
    </p:spTree>
    <p:extLst>
      <p:ext uri="{BB962C8B-B14F-4D97-AF65-F5344CB8AC3E}">
        <p14:creationId xmlns:p14="http://schemas.microsoft.com/office/powerpoint/2010/main" val="62157079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6" rtl="0" eaLnBrk="1" fontAlgn="base" latinLnBrk="0" hangingPunct="1">
              <a:lnSpc>
                <a:spcPct val="100000"/>
              </a:lnSpc>
              <a:spcBef>
                <a:spcPct val="0"/>
              </a:spcBef>
              <a:spcAft>
                <a:spcPct val="0"/>
              </a:spcAft>
              <a:buClrTx/>
              <a:buSzTx/>
              <a:buFontTx/>
              <a:buNone/>
              <a:tabLst/>
              <a:defRPr/>
            </a:pPr>
            <a:endParaRPr kumimoji="0" lang="en-US" sz="168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Tree>
    <p:extLst>
      <p:ext uri="{BB962C8B-B14F-4D97-AF65-F5344CB8AC3E}">
        <p14:creationId xmlns:p14="http://schemas.microsoft.com/office/powerpoint/2010/main" val="2880378744"/>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Blank Slide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688227"/>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66328" y="6482894"/>
            <a:ext cx="2176198" cy="372394"/>
          </a:xfrm>
          <a:prstGeom prst="rect">
            <a:avLst/>
          </a:prstGeom>
        </p:spPr>
        <p:txBody>
          <a:bodyPr lIns="159924" tIns="79962" rIns="159924" bIns="79962"/>
          <a:lstStyle/>
          <a:p>
            <a:pPr defTabSz="932769"/>
            <a:fld id="{BC6EBC6A-8814-4D08-979C-B1F0C1646651}" type="datetimeFigureOut">
              <a:rPr lang="en-US" sz="1836" smtClean="0">
                <a:solidFill>
                  <a:srgbClr val="000000"/>
                </a:solidFill>
              </a:rPr>
              <a:pPr defTabSz="932769"/>
              <a:t>2/20/2015</a:t>
            </a:fld>
            <a:endParaRPr lang="en-US" sz="1836" dirty="0">
              <a:solidFill>
                <a:srgbClr val="000000"/>
              </a:solidFill>
            </a:endParaRPr>
          </a:p>
        </p:txBody>
      </p:sp>
      <p:sp>
        <p:nvSpPr>
          <p:cNvPr id="5" name="Footer Placeholder 4"/>
          <p:cNvSpPr>
            <a:spLocks noGrp="1"/>
          </p:cNvSpPr>
          <p:nvPr>
            <p:ph type="ftr" sz="quarter" idx="11"/>
          </p:nvPr>
        </p:nvSpPr>
        <p:spPr>
          <a:xfrm>
            <a:off x="3186577" y="6482894"/>
            <a:ext cx="2953412" cy="372394"/>
          </a:xfrm>
          <a:prstGeom prst="rect">
            <a:avLst/>
          </a:prstGeom>
        </p:spPr>
        <p:txBody>
          <a:bodyPr lIns="159924" tIns="79962" rIns="159924" bIns="79962"/>
          <a:lstStyle/>
          <a:p>
            <a:pPr defTabSz="932769"/>
            <a:endParaRPr lang="en-US" sz="1836" dirty="0">
              <a:solidFill>
                <a:srgbClr val="000000"/>
              </a:solidFill>
            </a:endParaRPr>
          </a:p>
        </p:txBody>
      </p:sp>
      <p:sp>
        <p:nvSpPr>
          <p:cNvPr id="6" name="Slide Number Placeholder 5"/>
          <p:cNvSpPr>
            <a:spLocks noGrp="1"/>
          </p:cNvSpPr>
          <p:nvPr>
            <p:ph type="sldNum" sz="quarter" idx="12"/>
          </p:nvPr>
        </p:nvSpPr>
        <p:spPr>
          <a:xfrm>
            <a:off x="6684038" y="6482894"/>
            <a:ext cx="2176198" cy="372394"/>
          </a:xfrm>
          <a:prstGeom prst="rect">
            <a:avLst/>
          </a:prstGeom>
        </p:spPr>
        <p:txBody>
          <a:bodyPr lIns="159924" tIns="79962" rIns="159924" bIns="79962"/>
          <a:lstStyle/>
          <a:p>
            <a:pPr defTabSz="932769"/>
            <a:fld id="{2508CDE1-B9E0-4898-B0AA-27BAB1086941}" type="slidenum">
              <a:rPr lang="en-US" sz="1836" smtClean="0">
                <a:solidFill>
                  <a:srgbClr val="000000"/>
                </a:solidFill>
              </a:rPr>
              <a:pPr defTabSz="932769"/>
              <a:t>‹#›</a:t>
            </a:fld>
            <a:endParaRPr lang="en-US" sz="1836" dirty="0">
              <a:solidFill>
                <a:srgbClr val="000000"/>
              </a:solidFill>
            </a:endParaRPr>
          </a:p>
        </p:txBody>
      </p:sp>
    </p:spTree>
    <p:extLst>
      <p:ext uri="{BB962C8B-B14F-4D97-AF65-F5344CB8AC3E}">
        <p14:creationId xmlns:p14="http://schemas.microsoft.com/office/powerpoint/2010/main" val="256855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873" y="2151538"/>
            <a:ext cx="7833681" cy="1017048"/>
          </a:xfrm>
        </p:spPr>
        <p:txBody>
          <a:bodyPr anchor="b" anchorCtr="0"/>
          <a:lstStyle>
            <a:lvl1pPr>
              <a:defRPr sz="5509" spc="-116"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48873" y="3494028"/>
            <a:ext cx="7833681" cy="508525"/>
          </a:xfrm>
        </p:spPr>
        <p:txBody>
          <a:bodyPr>
            <a:noAutofit/>
          </a:bodyPr>
          <a:lstStyle>
            <a:lvl1pPr marL="0" indent="0">
              <a:spcBef>
                <a:spcPts val="0"/>
              </a:spcBef>
              <a:buNone/>
              <a:defRPr spc="-54"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49"/>
          <a:stretch/>
        </p:blipFill>
        <p:spPr bwMode="black">
          <a:xfrm>
            <a:off x="6169859" y="5069995"/>
            <a:ext cx="2761925" cy="1426883"/>
          </a:xfrm>
          <a:prstGeom prst="rect">
            <a:avLst/>
          </a:prstGeom>
        </p:spPr>
      </p:pic>
    </p:spTree>
    <p:extLst>
      <p:ext uri="{BB962C8B-B14F-4D97-AF65-F5344CB8AC3E}">
        <p14:creationId xmlns:p14="http://schemas.microsoft.com/office/powerpoint/2010/main" val="42697775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3050" y="1212850"/>
            <a:ext cx="8778876" cy="2092881"/>
          </a:xfrm>
        </p:spPr>
        <p:txBody>
          <a:bodyPr wrap="square">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261817295"/>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986973404"/>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620" y="4429874"/>
            <a:ext cx="7833681" cy="470856"/>
          </a:xfrm>
        </p:spPr>
        <p:txBody>
          <a:bodyPr>
            <a:noAutofit/>
          </a:bodyPr>
          <a:lstStyle>
            <a:lvl1pPr marL="0" indent="0" algn="l">
              <a:lnSpc>
                <a:spcPct val="90000"/>
              </a:lnSpc>
              <a:spcBef>
                <a:spcPts val="0"/>
              </a:spcBef>
              <a:buNone/>
              <a:defRPr lang="en-US" sz="2755" kern="1200" spc="-54" baseline="0" dirty="0">
                <a:gradFill>
                  <a:gsLst>
                    <a:gs pos="2083">
                      <a:schemeClr val="bg2"/>
                    </a:gs>
                    <a:gs pos="99000">
                      <a:schemeClr val="bg2"/>
                    </a:gs>
                  </a:gsLst>
                  <a:lin ang="5400000" scaled="0"/>
                </a:gradFill>
                <a:latin typeface="+mj-lt"/>
                <a:ea typeface="+mn-ea"/>
                <a:cs typeface="+mn-cs"/>
              </a:defRPr>
            </a:lvl1pPr>
            <a:lvl2pPr marL="349773" indent="0" algn="ctr">
              <a:buNone/>
              <a:defRPr>
                <a:solidFill>
                  <a:schemeClr val="tx1">
                    <a:tint val="75000"/>
                  </a:schemeClr>
                </a:solidFill>
              </a:defRPr>
            </a:lvl2pPr>
            <a:lvl3pPr marL="699547" indent="0" algn="ctr">
              <a:buNone/>
              <a:defRPr>
                <a:solidFill>
                  <a:schemeClr val="tx1">
                    <a:tint val="75000"/>
                  </a:schemeClr>
                </a:solidFill>
              </a:defRPr>
            </a:lvl3pPr>
            <a:lvl4pPr marL="1049320" indent="0" algn="ctr">
              <a:buNone/>
              <a:defRPr>
                <a:solidFill>
                  <a:schemeClr val="tx1">
                    <a:tint val="75000"/>
                  </a:schemeClr>
                </a:solidFill>
              </a:defRPr>
            </a:lvl4pPr>
            <a:lvl5pPr marL="1399094" indent="0" algn="ctr">
              <a:buNone/>
              <a:defRPr>
                <a:solidFill>
                  <a:schemeClr val="tx1">
                    <a:tint val="75000"/>
                  </a:schemeClr>
                </a:solidFill>
              </a:defRPr>
            </a:lvl5pPr>
            <a:lvl6pPr marL="1748867" indent="0" algn="ctr">
              <a:buNone/>
              <a:defRPr>
                <a:solidFill>
                  <a:schemeClr val="tx1">
                    <a:tint val="75000"/>
                  </a:schemeClr>
                </a:solidFill>
              </a:defRPr>
            </a:lvl6pPr>
            <a:lvl7pPr marL="2098640" indent="0" algn="ctr">
              <a:buNone/>
              <a:defRPr>
                <a:solidFill>
                  <a:schemeClr val="tx1">
                    <a:tint val="75000"/>
                  </a:schemeClr>
                </a:solidFill>
              </a:defRPr>
            </a:lvl7pPr>
            <a:lvl8pPr marL="2448414" indent="0" algn="ctr">
              <a:buNone/>
              <a:defRPr>
                <a:solidFill>
                  <a:schemeClr val="tx1">
                    <a:tint val="75000"/>
                  </a:schemeClr>
                </a:solidFill>
              </a:defRPr>
            </a:lvl8pPr>
            <a:lvl9pPr marL="2798187" indent="0" algn="ctr">
              <a:buNone/>
              <a:defRPr>
                <a:solidFill>
                  <a:schemeClr val="tx1">
                    <a:tint val="75000"/>
                  </a:schemeClr>
                </a:solidFill>
              </a:defRPr>
            </a:lvl9pPr>
          </a:lstStyle>
          <a:p>
            <a:pPr marL="0" marR="0" lvl="0" indent="0" algn="l" defTabSz="69954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44625" y="2794219"/>
            <a:ext cx="7839754"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346" b="0" kern="1200" cap="none" spc="-306"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44620" y="1476622"/>
            <a:ext cx="7833681" cy="932293"/>
          </a:xfrm>
        </p:spPr>
        <p:txBody>
          <a:bodyPr wrap="square" anchor="b">
            <a:noAutofit/>
          </a:bodyPr>
          <a:lstStyle>
            <a:lvl1pPr marL="0" indent="0">
              <a:buNone/>
              <a:defRPr sz="5127" spc="-116"/>
            </a:lvl1pPr>
          </a:lstStyle>
          <a:p>
            <a:pPr lvl="0"/>
            <a:r>
              <a:rPr lang="en-US" dirty="0" smtClean="0"/>
              <a:t>Click to edit Master text styles</a:t>
            </a:r>
          </a:p>
        </p:txBody>
      </p:sp>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032326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solidFill>
                  <a:schemeClr val="bg1"/>
                </a:solidFill>
                <a:latin typeface="+mj-lt"/>
              </a:defRPr>
            </a:lvl1pPr>
            <a:lvl2pPr marL="0" indent="0">
              <a:buNone/>
              <a:defRPr sz="1530">
                <a:solidFill>
                  <a:schemeClr val="bg1"/>
                </a:solidFill>
              </a:defRPr>
            </a:lvl2pPr>
            <a:lvl3pPr marL="177322" indent="0">
              <a:buNone/>
              <a:defRPr sz="1530">
                <a:solidFill>
                  <a:schemeClr val="bg1"/>
                </a:solidFill>
              </a:defRPr>
            </a:lvl3pPr>
            <a:lvl4pPr marL="349788" indent="0">
              <a:buNone/>
              <a:defRPr sz="1530">
                <a:solidFill>
                  <a:schemeClr val="bg1"/>
                </a:solidFill>
              </a:defRPr>
            </a:lvl4pPr>
            <a:lvl5pPr marL="530755" indent="0">
              <a:buNone/>
              <a:defRPr sz="153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2837144489"/>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gradFill>
                  <a:gsLst>
                    <a:gs pos="100000">
                      <a:schemeClr val="bg2"/>
                    </a:gs>
                    <a:gs pos="0">
                      <a:schemeClr val="bg2"/>
                    </a:gs>
                  </a:gsLst>
                  <a:lin ang="5400000" scaled="0"/>
                </a:gradFill>
                <a:latin typeface="+mj-lt"/>
              </a:defRPr>
            </a:lvl1pPr>
            <a:lvl2pPr marL="0" indent="0">
              <a:buNone/>
              <a:defRPr sz="1530">
                <a:gradFill>
                  <a:gsLst>
                    <a:gs pos="100000">
                      <a:schemeClr val="bg2"/>
                    </a:gs>
                    <a:gs pos="0">
                      <a:schemeClr val="bg2"/>
                    </a:gs>
                  </a:gsLst>
                  <a:lin ang="5400000" scaled="0"/>
                </a:gradFill>
              </a:defRPr>
            </a:lvl2pPr>
            <a:lvl3pPr marL="177322" indent="0">
              <a:buNone/>
              <a:defRPr sz="1530">
                <a:gradFill>
                  <a:gsLst>
                    <a:gs pos="100000">
                      <a:schemeClr val="bg2"/>
                    </a:gs>
                    <a:gs pos="0">
                      <a:schemeClr val="bg2"/>
                    </a:gs>
                  </a:gsLst>
                  <a:lin ang="5400000" scaled="0"/>
                </a:gradFill>
              </a:defRPr>
            </a:lvl3pPr>
            <a:lvl4pPr marL="349788" indent="0">
              <a:buNone/>
              <a:defRPr sz="1530">
                <a:gradFill>
                  <a:gsLst>
                    <a:gs pos="100000">
                      <a:schemeClr val="bg2"/>
                    </a:gs>
                    <a:gs pos="0">
                      <a:schemeClr val="bg2"/>
                    </a:gs>
                  </a:gsLst>
                  <a:lin ang="5400000" scaled="0"/>
                </a:gradFill>
              </a:defRPr>
            </a:lvl4pPr>
            <a:lvl5pPr marL="530755" indent="0">
              <a:buNone/>
              <a:defRPr sz="153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492376272"/>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97212" y="233157"/>
            <a:ext cx="8530927" cy="762786"/>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97212" y="1476621"/>
            <a:ext cx="8530927" cy="2084319"/>
          </a:xfrm>
          <a:prstGeom prst="rect">
            <a:avLst/>
          </a:prstGeom>
        </p:spPr>
        <p:txBody>
          <a:bodyPr/>
          <a:lstStyle>
            <a:lvl1pPr marL="217403" indent="-217403">
              <a:buFont typeface="Wingdings" pitchFamily="2" charset="2"/>
              <a:buChar char=""/>
              <a:defRPr sz="3061">
                <a:solidFill>
                  <a:schemeClr val="bg1"/>
                </a:solidFill>
              </a:defRPr>
            </a:lvl1pPr>
            <a:lvl2pPr marL="395941" indent="-178538">
              <a:buFont typeface="Wingdings" pitchFamily="2" charset="2"/>
              <a:buChar char=""/>
              <a:defRPr>
                <a:solidFill>
                  <a:schemeClr val="bg1"/>
                </a:solidFill>
                <a:latin typeface="+mn-lt"/>
              </a:defRPr>
            </a:lvl2pPr>
            <a:lvl3pPr marL="567191" indent="-171250">
              <a:buFont typeface="Wingdings" pitchFamily="2" charset="2"/>
              <a:buChar char=""/>
              <a:tabLst/>
              <a:defRPr>
                <a:solidFill>
                  <a:schemeClr val="bg1"/>
                </a:solidFill>
                <a:latin typeface="+mn-lt"/>
              </a:defRPr>
            </a:lvl3pPr>
            <a:lvl4pPr marL="699574" indent="-132385">
              <a:buFont typeface="Wingdings" pitchFamily="2" charset="2"/>
              <a:buChar char=""/>
              <a:defRPr>
                <a:solidFill>
                  <a:schemeClr val="bg1"/>
                </a:solidFill>
                <a:latin typeface="+mn-lt"/>
              </a:defRPr>
            </a:lvl4pPr>
            <a:lvl5pPr marL="831961" indent="-132385">
              <a:buFont typeface="Wingdings" pitchFamily="2" charset="2"/>
              <a:buChar char=""/>
              <a:tabLst/>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105684680"/>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00">
                      <a:schemeClr val="tx2"/>
                    </a:gs>
                    <a:gs pos="0">
                      <a:schemeClr val="tx2"/>
                    </a:gs>
                  </a:gsLst>
                  <a:lin ang="5400000" scaled="0"/>
                </a:gradFill>
                <a:latin typeface="+mj-lt"/>
              </a:defRPr>
            </a:lvl1pPr>
            <a:lvl2pPr marL="0" indent="0">
              <a:buNone/>
              <a:defRPr sz="1530"/>
            </a:lvl2pPr>
            <a:lvl3pPr marL="178538" indent="0">
              <a:buNone/>
              <a:defRPr sz="1530"/>
            </a:lvl3pPr>
            <a:lvl4pPr marL="349788" indent="0">
              <a:buNone/>
              <a:defRPr sz="1530"/>
            </a:lvl4pPr>
            <a:lvl5pPr marL="530755" indent="0">
              <a:buNone/>
              <a:defRPr sz="153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00">
                      <a:schemeClr val="tx2"/>
                    </a:gs>
                    <a:gs pos="0">
                      <a:schemeClr val="tx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250">
                      <a:schemeClr val="bg2"/>
                    </a:gs>
                    <a:gs pos="100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669827655"/>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
                      <a:schemeClr val="bg2"/>
                    </a:gs>
                    <a:gs pos="98000">
                      <a:schemeClr val="bg2"/>
                    </a:gs>
                  </a:gsLst>
                  <a:lin ang="5400000" scaled="0"/>
                </a:gradFill>
                <a:latin typeface="+mj-lt"/>
              </a:defRPr>
            </a:lvl1pPr>
            <a:lvl2pPr marL="0" indent="0">
              <a:buNone/>
              <a:defRPr sz="1530">
                <a:gradFill>
                  <a:gsLst>
                    <a:gs pos="1000">
                      <a:schemeClr val="bg2"/>
                    </a:gs>
                    <a:gs pos="98000">
                      <a:schemeClr val="bg2"/>
                    </a:gs>
                  </a:gsLst>
                  <a:lin ang="5400000" scaled="0"/>
                </a:gradFill>
              </a:defRPr>
            </a:lvl2pPr>
            <a:lvl3pPr marL="178538" indent="0">
              <a:buNone/>
              <a:defRPr sz="1530">
                <a:gradFill>
                  <a:gsLst>
                    <a:gs pos="1000">
                      <a:schemeClr val="bg2"/>
                    </a:gs>
                    <a:gs pos="98000">
                      <a:schemeClr val="bg2"/>
                    </a:gs>
                  </a:gsLst>
                  <a:lin ang="5400000" scaled="0"/>
                </a:gradFill>
              </a:defRPr>
            </a:lvl3pPr>
            <a:lvl4pPr marL="349788" indent="0">
              <a:buNone/>
              <a:defRPr sz="1530">
                <a:gradFill>
                  <a:gsLst>
                    <a:gs pos="1000">
                      <a:schemeClr val="bg2"/>
                    </a:gs>
                    <a:gs pos="98000">
                      <a:schemeClr val="bg2"/>
                    </a:gs>
                  </a:gsLst>
                  <a:lin ang="5400000" scaled="0"/>
                </a:gradFill>
              </a:defRPr>
            </a:lvl4pPr>
            <a:lvl5pPr marL="530755" indent="0">
              <a:buNone/>
              <a:defRPr sz="153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
                      <a:schemeClr val="bg2"/>
                    </a:gs>
                    <a:gs pos="98000">
                      <a:schemeClr val="bg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000">
                      <a:schemeClr val="bg2"/>
                    </a:gs>
                    <a:gs pos="98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263400712"/>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8427" y="1476622"/>
            <a:ext cx="4128079" cy="1799082"/>
          </a:xfrm>
        </p:spPr>
        <p:txBody>
          <a:bodyPr>
            <a:spAutoFit/>
          </a:bodyPr>
          <a:lstStyle>
            <a:lvl1pPr marL="223475" indent="-223475">
              <a:spcBef>
                <a:spcPts val="918"/>
              </a:spcBef>
              <a:buClr>
                <a:schemeClr val="bg2"/>
              </a:buClr>
              <a:buSzPct val="100000"/>
              <a:buFont typeface="Wingdings" pitchFamily="2" charset="2"/>
              <a:buChar char=""/>
              <a:defRPr lang="en-US" sz="2755" kern="1200" spc="-54" baseline="0" dirty="0" smtClean="0">
                <a:solidFill>
                  <a:schemeClr val="bg1"/>
                </a:solidFill>
                <a:latin typeface="+mj-lt"/>
                <a:ea typeface="+mn-ea"/>
                <a:cs typeface="+mn-cs"/>
              </a:defRPr>
            </a:lvl1pPr>
            <a:lvl2pPr marL="398369" indent="-174894">
              <a:defRPr sz="1530">
                <a:solidFill>
                  <a:schemeClr val="bg1"/>
                </a:solidFill>
              </a:defRPr>
            </a:lvl2pPr>
            <a:lvl3pPr marL="524682" indent="-126312">
              <a:tabLst/>
              <a:defRPr sz="1530">
                <a:solidFill>
                  <a:schemeClr val="bg1"/>
                </a:solidFill>
              </a:defRPr>
            </a:lvl3pPr>
            <a:lvl4pPr marL="660709" indent="-136029">
              <a:defRPr>
                <a:solidFill>
                  <a:schemeClr val="bg1"/>
                </a:solidFill>
              </a:defRPr>
            </a:lvl4pPr>
            <a:lvl5pPr marL="787021" indent="-126312">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803703" y="1476626"/>
            <a:ext cx="4128079" cy="2072490"/>
          </a:xfrm>
        </p:spPr>
        <p:txBody>
          <a:bodyPr>
            <a:spAutoFit/>
          </a:bodyPr>
          <a:lstStyle>
            <a:lvl1pPr marL="259912" indent="-259912">
              <a:spcBef>
                <a:spcPts val="918"/>
              </a:spcBef>
              <a:buClr>
                <a:schemeClr val="bg2"/>
              </a:buClr>
              <a:buFont typeface="Arial" pitchFamily="34" charset="0"/>
              <a:buChar char="•"/>
              <a:defRPr lang="en-US" sz="2755" kern="1200" spc="-54" baseline="0" dirty="0" smtClean="0">
                <a:solidFill>
                  <a:schemeClr val="bg1"/>
                </a:solidFill>
                <a:latin typeface="+mj-lt"/>
                <a:ea typeface="+mn-ea"/>
                <a:cs typeface="+mn-cs"/>
              </a:defRPr>
            </a:lvl1pPr>
            <a:lvl2pPr marL="485816" indent="-262340">
              <a:defRPr lang="en-US" sz="1530" kern="1200" spc="0" baseline="0" dirty="0" smtClean="0">
                <a:solidFill>
                  <a:schemeClr val="bg1"/>
                </a:solidFill>
                <a:latin typeface="+mn-lt"/>
                <a:ea typeface="+mn-ea"/>
                <a:cs typeface="+mn-cs"/>
              </a:defRPr>
            </a:lvl2pPr>
            <a:lvl3pPr marL="660709" indent="-262340">
              <a:defRPr lang="en-US" sz="1530" kern="1200" spc="0" baseline="0" dirty="0" smtClean="0">
                <a:solidFill>
                  <a:schemeClr val="bg1"/>
                </a:solidFill>
                <a:latin typeface="+mn-lt"/>
                <a:ea typeface="+mn-ea"/>
                <a:cs typeface="+mn-cs"/>
              </a:defRPr>
            </a:lvl3pPr>
            <a:lvl4pPr marL="787021" indent="-262340">
              <a:defRPr lang="en-US" sz="1530" kern="1200" spc="0" baseline="0" dirty="0" smtClean="0">
                <a:solidFill>
                  <a:schemeClr val="bg1"/>
                </a:solidFill>
                <a:latin typeface="+mn-lt"/>
                <a:ea typeface="+mn-ea"/>
                <a:cs typeface="+mn-cs"/>
              </a:defRPr>
            </a:lvl4pPr>
            <a:lvl5pPr marL="923050" indent="-262340">
              <a:defRPr lang="en-US" sz="1530" kern="1200" spc="0" baseline="0" dirty="0">
                <a:solidFill>
                  <a:schemeClr val="bg1"/>
                </a:solidFill>
                <a:latin typeface="+mn-lt"/>
                <a:ea typeface="+mn-ea"/>
                <a:cs typeface="+mn-cs"/>
              </a:defRPr>
            </a:lvl5pPr>
          </a:lstStyle>
          <a:p>
            <a:pPr marL="223475" marR="0" lvl="0"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Click to edit Master text styles</a:t>
            </a:r>
          </a:p>
          <a:p>
            <a:pPr marL="223475" marR="0" lvl="1"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Second level</a:t>
            </a:r>
          </a:p>
          <a:p>
            <a:pPr marL="223475" marR="0" lvl="2"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Third level</a:t>
            </a:r>
          </a:p>
          <a:p>
            <a:pPr marL="223475" marR="0" lvl="3"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Fourth level</a:t>
            </a:r>
          </a:p>
          <a:p>
            <a:pPr marL="223475" marR="0" lvl="4"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9" name="TextBox 8"/>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4110052564"/>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8426" y="1476627"/>
            <a:ext cx="4157594" cy="1695079"/>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0885939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3050" y="1212850"/>
            <a:ext cx="8778876" cy="2092881"/>
          </a:xfrm>
        </p:spPr>
        <p:txBody>
          <a:bodyPr wrap="square">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8" name="Picture Placeholder 3"/>
          <p:cNvSpPr>
            <a:spLocks noGrp="1"/>
          </p:cNvSpPr>
          <p:nvPr>
            <p:ph type="pic" sz="quarter" idx="14" hasCustomPrompt="1"/>
          </p:nvPr>
        </p:nvSpPr>
        <p:spPr>
          <a:xfrm>
            <a:off x="4750743" y="0"/>
            <a:ext cx="4575822" cy="6994525"/>
          </a:xfrm>
        </p:spPr>
        <p:txBody>
          <a:bodyPr lIns="182847" anchor="ctr"/>
          <a:lstStyle>
            <a:lvl1pPr marL="0" indent="0" algn="l">
              <a:buNone/>
              <a:defRPr/>
            </a:lvl1pPr>
          </a:lstStyle>
          <a:p>
            <a:r>
              <a:rPr lang="en-US" dirty="0" smtClean="0"/>
              <a:t>Click to insert photo.</a:t>
            </a:r>
            <a:endParaRPr lang="en-US" dirty="0"/>
          </a:p>
        </p:txBody>
      </p:sp>
      <p:sp>
        <p:nvSpPr>
          <p:cNvPr id="11" name="TextBox 10"/>
          <p:cNvSpPr txBox="1"/>
          <p:nvPr userDrawn="1"/>
        </p:nvSpPr>
        <p:spPr>
          <a:xfrm>
            <a:off x="1" y="6621795"/>
            <a:ext cx="4760457"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81111672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4566108" y="6621795"/>
            <a:ext cx="4760457" cy="132167"/>
          </a:xfrm>
          <a:prstGeom prst="rect">
            <a:avLst/>
          </a:prstGeom>
          <a:noFill/>
        </p:spPr>
        <p:txBody>
          <a:bodyPr wrap="square" lIns="0" tIns="0" rIns="0" bIns="0" rtlCol="0">
            <a:spAutoFit/>
          </a:bodyPr>
          <a:lstStyle/>
          <a:p>
            <a:pPr marL="0" marR="0" lvl="0" indent="0" algn="l"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84838903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282" y="0"/>
            <a:ext cx="4580681"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8" y="1476627"/>
            <a:ext cx="4003693" cy="1695079"/>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10" name="TextBox 9"/>
          <p:cNvSpPr txBox="1"/>
          <p:nvPr userDrawn="1"/>
        </p:nvSpPr>
        <p:spPr>
          <a:xfrm>
            <a:off x="0" y="6621795"/>
            <a:ext cx="4573396"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93347086"/>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4" name="TextBox 13"/>
          <p:cNvSpPr txBox="1"/>
          <p:nvPr userDrawn="1"/>
        </p:nvSpPr>
        <p:spPr>
          <a:xfrm>
            <a:off x="1" y="6621795"/>
            <a:ext cx="4760457"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803377678"/>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566108" y="0"/>
            <a:ext cx="476045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
        <p:nvSpPr>
          <p:cNvPr id="11" name="TextBox 10"/>
          <p:cNvSpPr txBox="1"/>
          <p:nvPr userDrawn="1"/>
        </p:nvSpPr>
        <p:spPr>
          <a:xfrm>
            <a:off x="4566108" y="6621795"/>
            <a:ext cx="4760457" cy="132167"/>
          </a:xfrm>
          <a:prstGeom prst="rect">
            <a:avLst/>
          </a:prstGeom>
          <a:noFill/>
        </p:spPr>
        <p:txBody>
          <a:bodyPr wrap="square" lIns="0" tIns="0" rIns="0" bIns="0" rtlCol="0">
            <a:spAutoFit/>
          </a:bodyPr>
          <a:lstStyle/>
          <a:p>
            <a:pPr marL="0" marR="0" lvl="0" indent="0" algn="l"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4282388930"/>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74319"/>
            <a:ext cx="9326563" cy="52264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Content Placeholder 4"/>
          <p:cNvSpPr>
            <a:spLocks noGrp="1"/>
          </p:cNvSpPr>
          <p:nvPr>
            <p:ph sz="quarter" idx="11" hasCustomPrompt="1"/>
          </p:nvPr>
        </p:nvSpPr>
        <p:spPr>
          <a:xfrm>
            <a:off x="398428" y="1385091"/>
            <a:ext cx="8533356" cy="2920069"/>
          </a:xfrm>
          <a:prstGeom prst="rect">
            <a:avLst/>
          </a:prstGeom>
        </p:spPr>
        <p:txBody>
          <a:bodyPr>
            <a:normAutofit/>
          </a:bodyPr>
          <a:lstStyle>
            <a:lvl1pPr marL="0" indent="0">
              <a:lnSpc>
                <a:spcPct val="90000"/>
              </a:lnSpc>
              <a:buNone/>
              <a:defRPr sz="4897">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8428" y="4429872"/>
            <a:ext cx="8533356" cy="480118"/>
          </a:xfrm>
          <a:prstGeom prst="rect">
            <a:avLst/>
          </a:prstGeom>
        </p:spPr>
        <p:txBody>
          <a:bodyPr>
            <a:normAutofit/>
          </a:bodyPr>
          <a:lstStyle>
            <a:lvl1pPr marL="0" indent="0">
              <a:lnSpc>
                <a:spcPct val="90000"/>
              </a:lnSpc>
              <a:buNone/>
              <a:defRPr sz="2755">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Tree>
    <p:extLst>
      <p:ext uri="{BB962C8B-B14F-4D97-AF65-F5344CB8AC3E}">
        <p14:creationId xmlns:p14="http://schemas.microsoft.com/office/powerpoint/2010/main" val="365552601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4128696309"/>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84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672179438"/>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78954"/>
            <a:ext cx="9326563"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454"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396605" y="1476626"/>
            <a:ext cx="8533356" cy="2027818"/>
          </a:xfrm>
        </p:spPr>
        <p:txBody>
          <a:bodyPr/>
          <a:lstStyle>
            <a:lvl1pPr marL="0" indent="0">
              <a:lnSpc>
                <a:spcPct val="95000"/>
              </a:lnSpc>
              <a:buNone/>
              <a:defRPr sz="2449">
                <a:gradFill>
                  <a:gsLst>
                    <a:gs pos="1250">
                      <a:srgbClr val="000000"/>
                    </a:gs>
                    <a:gs pos="100000">
                      <a:srgbClr val="000000"/>
                    </a:gs>
                  </a:gsLst>
                  <a:lin ang="5400000" scaled="0"/>
                </a:gradFill>
                <a:latin typeface="Consolas" pitchFamily="49" charset="0"/>
                <a:cs typeface="Consolas" pitchFamily="49" charset="0"/>
              </a:defRPr>
            </a:lvl1pPr>
            <a:lvl2pPr marL="25991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3844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61091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8823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84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438020556"/>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8428" y="233152"/>
            <a:ext cx="8533356" cy="678031"/>
          </a:xfrm>
        </p:spPr>
        <p:txBody>
          <a:bodyPr/>
          <a:lstStyle>
            <a:lvl1pPr>
              <a:defRPr sz="3673"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97212" y="1476621"/>
            <a:ext cx="8530927" cy="2084319"/>
          </a:xfrm>
          <a:prstGeom prst="rect">
            <a:avLst/>
          </a:prstGeom>
        </p:spPr>
        <p:txBody>
          <a:bodyPr/>
          <a:lstStyle>
            <a:lvl1pPr marL="262340" indent="-26234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80957"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99574"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74468"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49362"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4" y="6363081"/>
            <a:ext cx="9326564" cy="631450"/>
          </a:xfrm>
          <a:prstGeom prst="rect">
            <a:avLst/>
          </a:prstGeom>
          <a:solidFill>
            <a:srgbClr val="FFFF99"/>
          </a:solidFill>
        </p:spPr>
        <p:txBody>
          <a:bodyPr wrap="square" lIns="152368" tIns="76183" rIns="152368" bIns="76183" anchor="b" anchorCtr="0">
            <a:noAutofit/>
          </a:bodyPr>
          <a:lstStyle>
            <a:lvl1pPr algn="r">
              <a:buFont typeface="Arial" pitchFamily="34" charset="0"/>
              <a:buNone/>
              <a:defRPr sz="2755" spc="-39"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6912546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3049" y="1212849"/>
            <a:ext cx="4206240"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5050" y="1212849"/>
            <a:ext cx="4206875"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92353" y="1803683"/>
            <a:ext cx="8591702" cy="1243058"/>
          </a:xfrm>
        </p:spPr>
        <p:txBody>
          <a:bodyPr/>
          <a:lstStyle>
            <a:lvl1pPr marL="0" indent="0">
              <a:buNone/>
              <a:defRPr sz="6734" i="0" spc="-77"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744123" y="6432572"/>
            <a:ext cx="1430605" cy="320708"/>
          </a:xfrm>
          <a:prstGeom prst="rect">
            <a:avLst/>
          </a:prstGeom>
          <a:noFill/>
          <a:ln>
            <a:noFill/>
          </a:ln>
        </p:spPr>
      </p:pic>
      <p:sp>
        <p:nvSpPr>
          <p:cNvPr id="9" name="Text Placeholder 8"/>
          <p:cNvSpPr>
            <a:spLocks noGrp="1"/>
          </p:cNvSpPr>
          <p:nvPr>
            <p:ph type="body" sz="quarter" idx="11" hasCustomPrompt="1"/>
          </p:nvPr>
        </p:nvSpPr>
        <p:spPr>
          <a:xfrm>
            <a:off x="392354" y="3283253"/>
            <a:ext cx="5749234" cy="452022"/>
          </a:xfrm>
        </p:spPr>
        <p:txBody>
          <a:bodyPr/>
          <a:lstStyle>
            <a:lvl1pPr marL="0" indent="0">
              <a:buNone/>
              <a:defRPr spc="-77"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3403176768"/>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6" rtl="0" eaLnBrk="1" fontAlgn="base" latinLnBrk="0" hangingPunct="1">
              <a:lnSpc>
                <a:spcPct val="100000"/>
              </a:lnSpc>
              <a:spcBef>
                <a:spcPct val="0"/>
              </a:spcBef>
              <a:spcAft>
                <a:spcPct val="0"/>
              </a:spcAft>
              <a:buClrTx/>
              <a:buSzTx/>
              <a:buFontTx/>
              <a:buNone/>
              <a:tabLst/>
              <a:defRPr/>
            </a:pPr>
            <a:endParaRPr kumimoji="0" lang="en-US" sz="168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9666" y="6141008"/>
            <a:ext cx="1349206" cy="830017"/>
          </a:xfrm>
          <a:prstGeom prst="rect">
            <a:avLst/>
          </a:prstGeom>
        </p:spPr>
      </p:pic>
    </p:spTree>
    <p:extLst>
      <p:ext uri="{BB962C8B-B14F-4D97-AF65-F5344CB8AC3E}">
        <p14:creationId xmlns:p14="http://schemas.microsoft.com/office/powerpoint/2010/main" val="4238778910"/>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6" rtl="0" eaLnBrk="1" fontAlgn="base" latinLnBrk="0" hangingPunct="1">
              <a:lnSpc>
                <a:spcPct val="100000"/>
              </a:lnSpc>
              <a:spcBef>
                <a:spcPct val="0"/>
              </a:spcBef>
              <a:spcAft>
                <a:spcPct val="0"/>
              </a:spcAft>
              <a:buClrTx/>
              <a:buSzTx/>
              <a:buFontTx/>
              <a:buNone/>
              <a:tabLst/>
              <a:defRPr/>
            </a:pPr>
            <a:endParaRPr kumimoji="0" lang="en-US" sz="168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Tree>
    <p:extLst>
      <p:ext uri="{BB962C8B-B14F-4D97-AF65-F5344CB8AC3E}">
        <p14:creationId xmlns:p14="http://schemas.microsoft.com/office/powerpoint/2010/main" val="414985868"/>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Blank Slide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391393"/>
      </p:ext>
    </p:extLst>
  </p:cSld>
  <p:clrMapOvr>
    <a:masterClrMapping/>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66328" y="6482894"/>
            <a:ext cx="2176198" cy="372394"/>
          </a:xfrm>
          <a:prstGeom prst="rect">
            <a:avLst/>
          </a:prstGeom>
        </p:spPr>
        <p:txBody>
          <a:bodyPr lIns="159924" tIns="79962" rIns="159924" bIns="79962"/>
          <a:lstStyle/>
          <a:p>
            <a:pPr defTabSz="932769"/>
            <a:fld id="{BC6EBC6A-8814-4D08-979C-B1F0C1646651}" type="datetimeFigureOut">
              <a:rPr lang="en-US" sz="1836" smtClean="0">
                <a:solidFill>
                  <a:srgbClr val="000000"/>
                </a:solidFill>
              </a:rPr>
              <a:pPr defTabSz="932769"/>
              <a:t>2/20/2015</a:t>
            </a:fld>
            <a:endParaRPr lang="en-US" sz="1836" dirty="0">
              <a:solidFill>
                <a:srgbClr val="000000"/>
              </a:solidFill>
            </a:endParaRPr>
          </a:p>
        </p:txBody>
      </p:sp>
      <p:sp>
        <p:nvSpPr>
          <p:cNvPr id="5" name="Footer Placeholder 4"/>
          <p:cNvSpPr>
            <a:spLocks noGrp="1"/>
          </p:cNvSpPr>
          <p:nvPr>
            <p:ph type="ftr" sz="quarter" idx="11"/>
          </p:nvPr>
        </p:nvSpPr>
        <p:spPr>
          <a:xfrm>
            <a:off x="3186577" y="6482894"/>
            <a:ext cx="2953412" cy="372394"/>
          </a:xfrm>
          <a:prstGeom prst="rect">
            <a:avLst/>
          </a:prstGeom>
        </p:spPr>
        <p:txBody>
          <a:bodyPr lIns="159924" tIns="79962" rIns="159924" bIns="79962"/>
          <a:lstStyle/>
          <a:p>
            <a:pPr defTabSz="932769"/>
            <a:endParaRPr lang="en-US" sz="1836" dirty="0">
              <a:solidFill>
                <a:srgbClr val="000000"/>
              </a:solidFill>
            </a:endParaRPr>
          </a:p>
        </p:txBody>
      </p:sp>
      <p:sp>
        <p:nvSpPr>
          <p:cNvPr id="6" name="Slide Number Placeholder 5"/>
          <p:cNvSpPr>
            <a:spLocks noGrp="1"/>
          </p:cNvSpPr>
          <p:nvPr>
            <p:ph type="sldNum" sz="quarter" idx="12"/>
          </p:nvPr>
        </p:nvSpPr>
        <p:spPr>
          <a:xfrm>
            <a:off x="6684038" y="6482894"/>
            <a:ext cx="2176198" cy="372394"/>
          </a:xfrm>
          <a:prstGeom prst="rect">
            <a:avLst/>
          </a:prstGeom>
        </p:spPr>
        <p:txBody>
          <a:bodyPr lIns="159924" tIns="79962" rIns="159924" bIns="79962"/>
          <a:lstStyle/>
          <a:p>
            <a:pPr defTabSz="932769"/>
            <a:fld id="{2508CDE1-B9E0-4898-B0AA-27BAB1086941}" type="slidenum">
              <a:rPr lang="en-US" sz="1836" smtClean="0">
                <a:solidFill>
                  <a:srgbClr val="000000"/>
                </a:solidFill>
              </a:rPr>
              <a:pPr defTabSz="932769"/>
              <a:t>‹#›</a:t>
            </a:fld>
            <a:endParaRPr lang="en-US" sz="1836" dirty="0">
              <a:solidFill>
                <a:srgbClr val="000000"/>
              </a:solidFill>
            </a:endParaRPr>
          </a:p>
        </p:txBody>
      </p:sp>
    </p:spTree>
    <p:extLst>
      <p:ext uri="{BB962C8B-B14F-4D97-AF65-F5344CB8AC3E}">
        <p14:creationId xmlns:p14="http://schemas.microsoft.com/office/powerpoint/2010/main" val="25577574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873" y="2151538"/>
            <a:ext cx="7833681" cy="1017048"/>
          </a:xfrm>
        </p:spPr>
        <p:txBody>
          <a:bodyPr anchor="b" anchorCtr="0"/>
          <a:lstStyle>
            <a:lvl1pPr>
              <a:defRPr sz="5509" spc="-116"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48873" y="3494028"/>
            <a:ext cx="7833681" cy="508525"/>
          </a:xfrm>
        </p:spPr>
        <p:txBody>
          <a:bodyPr>
            <a:noAutofit/>
          </a:bodyPr>
          <a:lstStyle>
            <a:lvl1pPr marL="0" indent="0">
              <a:spcBef>
                <a:spcPts val="0"/>
              </a:spcBef>
              <a:buNone/>
              <a:defRPr spc="-54"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49"/>
          <a:stretch/>
        </p:blipFill>
        <p:spPr bwMode="black">
          <a:xfrm>
            <a:off x="6169859" y="5069995"/>
            <a:ext cx="2761925" cy="1426883"/>
          </a:xfrm>
          <a:prstGeom prst="rect">
            <a:avLst/>
          </a:prstGeom>
        </p:spPr>
      </p:pic>
    </p:spTree>
    <p:extLst>
      <p:ext uri="{BB962C8B-B14F-4D97-AF65-F5344CB8AC3E}">
        <p14:creationId xmlns:p14="http://schemas.microsoft.com/office/powerpoint/2010/main" val="1522239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2182213228"/>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28450256"/>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620" y="4429874"/>
            <a:ext cx="7833681" cy="470856"/>
          </a:xfrm>
        </p:spPr>
        <p:txBody>
          <a:bodyPr>
            <a:noAutofit/>
          </a:bodyPr>
          <a:lstStyle>
            <a:lvl1pPr marL="0" indent="0" algn="l">
              <a:lnSpc>
                <a:spcPct val="90000"/>
              </a:lnSpc>
              <a:spcBef>
                <a:spcPts val="0"/>
              </a:spcBef>
              <a:buNone/>
              <a:defRPr lang="en-US" sz="2755" kern="1200" spc="-54" baseline="0" dirty="0">
                <a:gradFill>
                  <a:gsLst>
                    <a:gs pos="2083">
                      <a:schemeClr val="bg2"/>
                    </a:gs>
                    <a:gs pos="99000">
                      <a:schemeClr val="bg2"/>
                    </a:gs>
                  </a:gsLst>
                  <a:lin ang="5400000" scaled="0"/>
                </a:gradFill>
                <a:latin typeface="+mj-lt"/>
                <a:ea typeface="+mn-ea"/>
                <a:cs typeface="+mn-cs"/>
              </a:defRPr>
            </a:lvl1pPr>
            <a:lvl2pPr marL="349773" indent="0" algn="ctr">
              <a:buNone/>
              <a:defRPr>
                <a:solidFill>
                  <a:schemeClr val="tx1">
                    <a:tint val="75000"/>
                  </a:schemeClr>
                </a:solidFill>
              </a:defRPr>
            </a:lvl2pPr>
            <a:lvl3pPr marL="699547" indent="0" algn="ctr">
              <a:buNone/>
              <a:defRPr>
                <a:solidFill>
                  <a:schemeClr val="tx1">
                    <a:tint val="75000"/>
                  </a:schemeClr>
                </a:solidFill>
              </a:defRPr>
            </a:lvl3pPr>
            <a:lvl4pPr marL="1049320" indent="0" algn="ctr">
              <a:buNone/>
              <a:defRPr>
                <a:solidFill>
                  <a:schemeClr val="tx1">
                    <a:tint val="75000"/>
                  </a:schemeClr>
                </a:solidFill>
              </a:defRPr>
            </a:lvl4pPr>
            <a:lvl5pPr marL="1399094" indent="0" algn="ctr">
              <a:buNone/>
              <a:defRPr>
                <a:solidFill>
                  <a:schemeClr val="tx1">
                    <a:tint val="75000"/>
                  </a:schemeClr>
                </a:solidFill>
              </a:defRPr>
            </a:lvl5pPr>
            <a:lvl6pPr marL="1748867" indent="0" algn="ctr">
              <a:buNone/>
              <a:defRPr>
                <a:solidFill>
                  <a:schemeClr val="tx1">
                    <a:tint val="75000"/>
                  </a:schemeClr>
                </a:solidFill>
              </a:defRPr>
            </a:lvl6pPr>
            <a:lvl7pPr marL="2098640" indent="0" algn="ctr">
              <a:buNone/>
              <a:defRPr>
                <a:solidFill>
                  <a:schemeClr val="tx1">
                    <a:tint val="75000"/>
                  </a:schemeClr>
                </a:solidFill>
              </a:defRPr>
            </a:lvl7pPr>
            <a:lvl8pPr marL="2448414" indent="0" algn="ctr">
              <a:buNone/>
              <a:defRPr>
                <a:solidFill>
                  <a:schemeClr val="tx1">
                    <a:tint val="75000"/>
                  </a:schemeClr>
                </a:solidFill>
              </a:defRPr>
            </a:lvl8pPr>
            <a:lvl9pPr marL="2798187" indent="0" algn="ctr">
              <a:buNone/>
              <a:defRPr>
                <a:solidFill>
                  <a:schemeClr val="tx1">
                    <a:tint val="75000"/>
                  </a:schemeClr>
                </a:solidFill>
              </a:defRPr>
            </a:lvl9pPr>
          </a:lstStyle>
          <a:p>
            <a:pPr marL="0" marR="0" lvl="0" indent="0" algn="l" defTabSz="69954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44625" y="2794219"/>
            <a:ext cx="7839754"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346" b="0" kern="1200" cap="none" spc="-306"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44620" y="1476622"/>
            <a:ext cx="7833681" cy="932293"/>
          </a:xfrm>
        </p:spPr>
        <p:txBody>
          <a:bodyPr wrap="square" anchor="b">
            <a:noAutofit/>
          </a:bodyPr>
          <a:lstStyle>
            <a:lvl1pPr marL="0" indent="0">
              <a:buNone/>
              <a:defRPr sz="5127" spc="-116"/>
            </a:lvl1pPr>
          </a:lstStyle>
          <a:p>
            <a:pPr lvl="0"/>
            <a:r>
              <a:rPr lang="en-US" dirty="0" smtClean="0"/>
              <a:t>Click to edit Master text styles</a:t>
            </a:r>
          </a:p>
        </p:txBody>
      </p:sp>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1837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solidFill>
                  <a:schemeClr val="bg1"/>
                </a:solidFill>
                <a:latin typeface="+mj-lt"/>
              </a:defRPr>
            </a:lvl1pPr>
            <a:lvl2pPr marL="0" indent="0">
              <a:buNone/>
              <a:defRPr sz="1530">
                <a:solidFill>
                  <a:schemeClr val="bg1"/>
                </a:solidFill>
              </a:defRPr>
            </a:lvl2pPr>
            <a:lvl3pPr marL="177322" indent="0">
              <a:buNone/>
              <a:defRPr sz="1530">
                <a:solidFill>
                  <a:schemeClr val="bg1"/>
                </a:solidFill>
              </a:defRPr>
            </a:lvl3pPr>
            <a:lvl4pPr marL="349788" indent="0">
              <a:buNone/>
              <a:defRPr sz="1530">
                <a:solidFill>
                  <a:schemeClr val="bg1"/>
                </a:solidFill>
              </a:defRPr>
            </a:lvl4pPr>
            <a:lvl5pPr marL="530755" indent="0">
              <a:buNone/>
              <a:defRPr sz="153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38141136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3049" y="1212849"/>
            <a:ext cx="4206240"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59" y="1212849"/>
            <a:ext cx="4206240"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gradFill>
                  <a:gsLst>
                    <a:gs pos="100000">
                      <a:schemeClr val="bg2"/>
                    </a:gs>
                    <a:gs pos="0">
                      <a:schemeClr val="bg2"/>
                    </a:gs>
                  </a:gsLst>
                  <a:lin ang="5400000" scaled="0"/>
                </a:gradFill>
                <a:latin typeface="+mj-lt"/>
              </a:defRPr>
            </a:lvl1pPr>
            <a:lvl2pPr marL="0" indent="0">
              <a:buNone/>
              <a:defRPr sz="1530">
                <a:gradFill>
                  <a:gsLst>
                    <a:gs pos="100000">
                      <a:schemeClr val="bg2"/>
                    </a:gs>
                    <a:gs pos="0">
                      <a:schemeClr val="bg2"/>
                    </a:gs>
                  </a:gsLst>
                  <a:lin ang="5400000" scaled="0"/>
                </a:gradFill>
              </a:defRPr>
            </a:lvl2pPr>
            <a:lvl3pPr marL="177322" indent="0">
              <a:buNone/>
              <a:defRPr sz="1530">
                <a:gradFill>
                  <a:gsLst>
                    <a:gs pos="100000">
                      <a:schemeClr val="bg2"/>
                    </a:gs>
                    <a:gs pos="0">
                      <a:schemeClr val="bg2"/>
                    </a:gs>
                  </a:gsLst>
                  <a:lin ang="5400000" scaled="0"/>
                </a:gradFill>
              </a:defRPr>
            </a:lvl3pPr>
            <a:lvl4pPr marL="349788" indent="0">
              <a:buNone/>
              <a:defRPr sz="1530">
                <a:gradFill>
                  <a:gsLst>
                    <a:gs pos="100000">
                      <a:schemeClr val="bg2"/>
                    </a:gs>
                    <a:gs pos="0">
                      <a:schemeClr val="bg2"/>
                    </a:gs>
                  </a:gsLst>
                  <a:lin ang="5400000" scaled="0"/>
                </a:gradFill>
              </a:defRPr>
            </a:lvl4pPr>
            <a:lvl5pPr marL="530755" indent="0">
              <a:buNone/>
              <a:defRPr sz="153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695425953"/>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97212" y="233157"/>
            <a:ext cx="8530927" cy="762786"/>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97212" y="1476621"/>
            <a:ext cx="8530927" cy="2084319"/>
          </a:xfrm>
          <a:prstGeom prst="rect">
            <a:avLst/>
          </a:prstGeom>
        </p:spPr>
        <p:txBody>
          <a:bodyPr/>
          <a:lstStyle>
            <a:lvl1pPr marL="217403" indent="-217403">
              <a:buFont typeface="Wingdings" pitchFamily="2" charset="2"/>
              <a:buChar char=""/>
              <a:defRPr sz="3061">
                <a:solidFill>
                  <a:schemeClr val="bg1"/>
                </a:solidFill>
              </a:defRPr>
            </a:lvl1pPr>
            <a:lvl2pPr marL="395941" indent="-178538">
              <a:buFont typeface="Wingdings" pitchFamily="2" charset="2"/>
              <a:buChar char=""/>
              <a:defRPr>
                <a:solidFill>
                  <a:schemeClr val="bg1"/>
                </a:solidFill>
                <a:latin typeface="+mn-lt"/>
              </a:defRPr>
            </a:lvl2pPr>
            <a:lvl3pPr marL="567191" indent="-171250">
              <a:buFont typeface="Wingdings" pitchFamily="2" charset="2"/>
              <a:buChar char=""/>
              <a:tabLst/>
              <a:defRPr>
                <a:solidFill>
                  <a:schemeClr val="bg1"/>
                </a:solidFill>
                <a:latin typeface="+mn-lt"/>
              </a:defRPr>
            </a:lvl3pPr>
            <a:lvl4pPr marL="699574" indent="-132385">
              <a:buFont typeface="Wingdings" pitchFamily="2" charset="2"/>
              <a:buChar char=""/>
              <a:defRPr>
                <a:solidFill>
                  <a:schemeClr val="bg1"/>
                </a:solidFill>
                <a:latin typeface="+mn-lt"/>
              </a:defRPr>
            </a:lvl4pPr>
            <a:lvl5pPr marL="831961" indent="-132385">
              <a:buFont typeface="Wingdings" pitchFamily="2" charset="2"/>
              <a:buChar char=""/>
              <a:tabLst/>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2324806690"/>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00">
                      <a:schemeClr val="tx2"/>
                    </a:gs>
                    <a:gs pos="0">
                      <a:schemeClr val="tx2"/>
                    </a:gs>
                  </a:gsLst>
                  <a:lin ang="5400000" scaled="0"/>
                </a:gradFill>
                <a:latin typeface="+mj-lt"/>
              </a:defRPr>
            </a:lvl1pPr>
            <a:lvl2pPr marL="0" indent="0">
              <a:buNone/>
              <a:defRPr sz="1530"/>
            </a:lvl2pPr>
            <a:lvl3pPr marL="178538" indent="0">
              <a:buNone/>
              <a:defRPr sz="1530"/>
            </a:lvl3pPr>
            <a:lvl4pPr marL="349788" indent="0">
              <a:buNone/>
              <a:defRPr sz="1530"/>
            </a:lvl4pPr>
            <a:lvl5pPr marL="530755" indent="0">
              <a:buNone/>
              <a:defRPr sz="153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00">
                      <a:schemeClr val="tx2"/>
                    </a:gs>
                    <a:gs pos="0">
                      <a:schemeClr val="tx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250">
                      <a:schemeClr val="bg2"/>
                    </a:gs>
                    <a:gs pos="100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718223956"/>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
                      <a:schemeClr val="bg2"/>
                    </a:gs>
                    <a:gs pos="98000">
                      <a:schemeClr val="bg2"/>
                    </a:gs>
                  </a:gsLst>
                  <a:lin ang="5400000" scaled="0"/>
                </a:gradFill>
                <a:latin typeface="+mj-lt"/>
              </a:defRPr>
            </a:lvl1pPr>
            <a:lvl2pPr marL="0" indent="0">
              <a:buNone/>
              <a:defRPr sz="1530">
                <a:gradFill>
                  <a:gsLst>
                    <a:gs pos="1000">
                      <a:schemeClr val="bg2"/>
                    </a:gs>
                    <a:gs pos="98000">
                      <a:schemeClr val="bg2"/>
                    </a:gs>
                  </a:gsLst>
                  <a:lin ang="5400000" scaled="0"/>
                </a:gradFill>
              </a:defRPr>
            </a:lvl2pPr>
            <a:lvl3pPr marL="178538" indent="0">
              <a:buNone/>
              <a:defRPr sz="1530">
                <a:gradFill>
                  <a:gsLst>
                    <a:gs pos="1000">
                      <a:schemeClr val="bg2"/>
                    </a:gs>
                    <a:gs pos="98000">
                      <a:schemeClr val="bg2"/>
                    </a:gs>
                  </a:gsLst>
                  <a:lin ang="5400000" scaled="0"/>
                </a:gradFill>
              </a:defRPr>
            </a:lvl3pPr>
            <a:lvl4pPr marL="349788" indent="0">
              <a:buNone/>
              <a:defRPr sz="1530">
                <a:gradFill>
                  <a:gsLst>
                    <a:gs pos="1000">
                      <a:schemeClr val="bg2"/>
                    </a:gs>
                    <a:gs pos="98000">
                      <a:schemeClr val="bg2"/>
                    </a:gs>
                  </a:gsLst>
                  <a:lin ang="5400000" scaled="0"/>
                </a:gradFill>
              </a:defRPr>
            </a:lvl4pPr>
            <a:lvl5pPr marL="530755" indent="0">
              <a:buNone/>
              <a:defRPr sz="153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
                      <a:schemeClr val="bg2"/>
                    </a:gs>
                    <a:gs pos="98000">
                      <a:schemeClr val="bg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000">
                      <a:schemeClr val="bg2"/>
                    </a:gs>
                    <a:gs pos="98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923611419"/>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8427" y="1476622"/>
            <a:ext cx="4128079" cy="1799082"/>
          </a:xfrm>
        </p:spPr>
        <p:txBody>
          <a:bodyPr>
            <a:spAutoFit/>
          </a:bodyPr>
          <a:lstStyle>
            <a:lvl1pPr marL="223475" indent="-223475">
              <a:spcBef>
                <a:spcPts val="918"/>
              </a:spcBef>
              <a:buClr>
                <a:schemeClr val="bg2"/>
              </a:buClr>
              <a:buSzPct val="100000"/>
              <a:buFont typeface="Wingdings" pitchFamily="2" charset="2"/>
              <a:buChar char=""/>
              <a:defRPr lang="en-US" sz="2755" kern="1200" spc="-54" baseline="0" dirty="0" smtClean="0">
                <a:solidFill>
                  <a:schemeClr val="bg1"/>
                </a:solidFill>
                <a:latin typeface="+mj-lt"/>
                <a:ea typeface="+mn-ea"/>
                <a:cs typeface="+mn-cs"/>
              </a:defRPr>
            </a:lvl1pPr>
            <a:lvl2pPr marL="398369" indent="-174894">
              <a:defRPr sz="1530">
                <a:solidFill>
                  <a:schemeClr val="bg1"/>
                </a:solidFill>
              </a:defRPr>
            </a:lvl2pPr>
            <a:lvl3pPr marL="524682" indent="-126312">
              <a:tabLst/>
              <a:defRPr sz="1530">
                <a:solidFill>
                  <a:schemeClr val="bg1"/>
                </a:solidFill>
              </a:defRPr>
            </a:lvl3pPr>
            <a:lvl4pPr marL="660709" indent="-136029">
              <a:defRPr>
                <a:solidFill>
                  <a:schemeClr val="bg1"/>
                </a:solidFill>
              </a:defRPr>
            </a:lvl4pPr>
            <a:lvl5pPr marL="787021" indent="-126312">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803703" y="1476626"/>
            <a:ext cx="4128079" cy="2072490"/>
          </a:xfrm>
        </p:spPr>
        <p:txBody>
          <a:bodyPr>
            <a:spAutoFit/>
          </a:bodyPr>
          <a:lstStyle>
            <a:lvl1pPr marL="259912" indent="-259912">
              <a:spcBef>
                <a:spcPts val="918"/>
              </a:spcBef>
              <a:buClr>
                <a:schemeClr val="bg2"/>
              </a:buClr>
              <a:buFont typeface="Arial" pitchFamily="34" charset="0"/>
              <a:buChar char="•"/>
              <a:defRPr lang="en-US" sz="2755" kern="1200" spc="-54" baseline="0" dirty="0" smtClean="0">
                <a:solidFill>
                  <a:schemeClr val="bg1"/>
                </a:solidFill>
                <a:latin typeface="+mj-lt"/>
                <a:ea typeface="+mn-ea"/>
                <a:cs typeface="+mn-cs"/>
              </a:defRPr>
            </a:lvl1pPr>
            <a:lvl2pPr marL="485816" indent="-262340">
              <a:defRPr lang="en-US" sz="1530" kern="1200" spc="0" baseline="0" dirty="0" smtClean="0">
                <a:solidFill>
                  <a:schemeClr val="bg1"/>
                </a:solidFill>
                <a:latin typeface="+mn-lt"/>
                <a:ea typeface="+mn-ea"/>
                <a:cs typeface="+mn-cs"/>
              </a:defRPr>
            </a:lvl2pPr>
            <a:lvl3pPr marL="660709" indent="-262340">
              <a:defRPr lang="en-US" sz="1530" kern="1200" spc="0" baseline="0" dirty="0" smtClean="0">
                <a:solidFill>
                  <a:schemeClr val="bg1"/>
                </a:solidFill>
                <a:latin typeface="+mn-lt"/>
                <a:ea typeface="+mn-ea"/>
                <a:cs typeface="+mn-cs"/>
              </a:defRPr>
            </a:lvl3pPr>
            <a:lvl4pPr marL="787021" indent="-262340">
              <a:defRPr lang="en-US" sz="1530" kern="1200" spc="0" baseline="0" dirty="0" smtClean="0">
                <a:solidFill>
                  <a:schemeClr val="bg1"/>
                </a:solidFill>
                <a:latin typeface="+mn-lt"/>
                <a:ea typeface="+mn-ea"/>
                <a:cs typeface="+mn-cs"/>
              </a:defRPr>
            </a:lvl4pPr>
            <a:lvl5pPr marL="923050" indent="-262340">
              <a:defRPr lang="en-US" sz="1530" kern="1200" spc="0" baseline="0" dirty="0">
                <a:solidFill>
                  <a:schemeClr val="bg1"/>
                </a:solidFill>
                <a:latin typeface="+mn-lt"/>
                <a:ea typeface="+mn-ea"/>
                <a:cs typeface="+mn-cs"/>
              </a:defRPr>
            </a:lvl5pPr>
          </a:lstStyle>
          <a:p>
            <a:pPr marL="223475" marR="0" lvl="0"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Click to edit Master text styles</a:t>
            </a:r>
          </a:p>
          <a:p>
            <a:pPr marL="223475" marR="0" lvl="1"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Second level</a:t>
            </a:r>
          </a:p>
          <a:p>
            <a:pPr marL="223475" marR="0" lvl="2"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Third level</a:t>
            </a:r>
          </a:p>
          <a:p>
            <a:pPr marL="223475" marR="0" lvl="3"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Fourth level</a:t>
            </a:r>
          </a:p>
          <a:p>
            <a:pPr marL="223475" marR="0" lvl="4"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9" name="TextBox 8"/>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230176662"/>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8426" y="1476627"/>
            <a:ext cx="4157594" cy="1695079"/>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846215998"/>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8" name="Picture Placeholder 3"/>
          <p:cNvSpPr>
            <a:spLocks noGrp="1"/>
          </p:cNvSpPr>
          <p:nvPr>
            <p:ph type="pic" sz="quarter" idx="14" hasCustomPrompt="1"/>
          </p:nvPr>
        </p:nvSpPr>
        <p:spPr>
          <a:xfrm>
            <a:off x="4750743" y="0"/>
            <a:ext cx="4575822" cy="6994525"/>
          </a:xfrm>
        </p:spPr>
        <p:txBody>
          <a:bodyPr lIns="182847" anchor="ctr"/>
          <a:lstStyle>
            <a:lvl1pPr marL="0" indent="0" algn="l">
              <a:buNone/>
              <a:defRPr/>
            </a:lvl1pPr>
          </a:lstStyle>
          <a:p>
            <a:r>
              <a:rPr lang="en-US" dirty="0" smtClean="0"/>
              <a:t>Click to insert photo.</a:t>
            </a:r>
            <a:endParaRPr lang="en-US" dirty="0"/>
          </a:p>
        </p:txBody>
      </p:sp>
      <p:sp>
        <p:nvSpPr>
          <p:cNvPr id="11" name="TextBox 10"/>
          <p:cNvSpPr txBox="1"/>
          <p:nvPr userDrawn="1"/>
        </p:nvSpPr>
        <p:spPr>
          <a:xfrm>
            <a:off x="1" y="6621795"/>
            <a:ext cx="4760457"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251833223"/>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4566108" y="6621795"/>
            <a:ext cx="4760457" cy="132167"/>
          </a:xfrm>
          <a:prstGeom prst="rect">
            <a:avLst/>
          </a:prstGeom>
          <a:noFill/>
        </p:spPr>
        <p:txBody>
          <a:bodyPr wrap="square" lIns="0" tIns="0" rIns="0" bIns="0" rtlCol="0">
            <a:spAutoFit/>
          </a:bodyPr>
          <a:lstStyle/>
          <a:p>
            <a:pPr marL="0" marR="0" lvl="0" indent="0" algn="l"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917766805"/>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282" y="0"/>
            <a:ext cx="4580681"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8" y="1476627"/>
            <a:ext cx="4003693" cy="1695079"/>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10" name="TextBox 9"/>
          <p:cNvSpPr txBox="1"/>
          <p:nvPr userDrawn="1"/>
        </p:nvSpPr>
        <p:spPr>
          <a:xfrm>
            <a:off x="0" y="6621795"/>
            <a:ext cx="4573396"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4103004437"/>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4" name="TextBox 13"/>
          <p:cNvSpPr txBox="1"/>
          <p:nvPr userDrawn="1"/>
        </p:nvSpPr>
        <p:spPr>
          <a:xfrm>
            <a:off x="1" y="6621795"/>
            <a:ext cx="4760457"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902573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3050" y="2125663"/>
            <a:ext cx="64008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3050" y="2125678"/>
            <a:ext cx="6400800" cy="1828786"/>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3050" y="3955787"/>
            <a:ext cx="6400800"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3049" y="1212850"/>
            <a:ext cx="4206240"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59" y="1212850"/>
            <a:ext cx="4205766"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566108" y="0"/>
            <a:ext cx="476045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
        <p:nvSpPr>
          <p:cNvPr id="11" name="TextBox 10"/>
          <p:cNvSpPr txBox="1"/>
          <p:nvPr userDrawn="1"/>
        </p:nvSpPr>
        <p:spPr>
          <a:xfrm>
            <a:off x="4566108" y="6621795"/>
            <a:ext cx="4760457" cy="132167"/>
          </a:xfrm>
          <a:prstGeom prst="rect">
            <a:avLst/>
          </a:prstGeom>
          <a:noFill/>
        </p:spPr>
        <p:txBody>
          <a:bodyPr wrap="square" lIns="0" tIns="0" rIns="0" bIns="0" rtlCol="0">
            <a:spAutoFit/>
          </a:bodyPr>
          <a:lstStyle/>
          <a:p>
            <a:pPr marL="0" marR="0" lvl="0" indent="0" algn="l"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43041273"/>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74319"/>
            <a:ext cx="9326563" cy="52264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Content Placeholder 4"/>
          <p:cNvSpPr>
            <a:spLocks noGrp="1"/>
          </p:cNvSpPr>
          <p:nvPr>
            <p:ph sz="quarter" idx="11" hasCustomPrompt="1"/>
          </p:nvPr>
        </p:nvSpPr>
        <p:spPr>
          <a:xfrm>
            <a:off x="398428" y="1385091"/>
            <a:ext cx="8533356" cy="2920069"/>
          </a:xfrm>
          <a:prstGeom prst="rect">
            <a:avLst/>
          </a:prstGeom>
        </p:spPr>
        <p:txBody>
          <a:bodyPr>
            <a:normAutofit/>
          </a:bodyPr>
          <a:lstStyle>
            <a:lvl1pPr marL="0" indent="0">
              <a:lnSpc>
                <a:spcPct val="90000"/>
              </a:lnSpc>
              <a:buNone/>
              <a:defRPr sz="4897">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8428" y="4429872"/>
            <a:ext cx="8533356" cy="480118"/>
          </a:xfrm>
          <a:prstGeom prst="rect">
            <a:avLst/>
          </a:prstGeom>
        </p:spPr>
        <p:txBody>
          <a:bodyPr>
            <a:normAutofit/>
          </a:bodyPr>
          <a:lstStyle>
            <a:lvl1pPr marL="0" indent="0">
              <a:lnSpc>
                <a:spcPct val="90000"/>
              </a:lnSpc>
              <a:buNone/>
              <a:defRPr sz="2755">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Tree>
    <p:extLst>
      <p:ext uri="{BB962C8B-B14F-4D97-AF65-F5344CB8AC3E}">
        <p14:creationId xmlns:p14="http://schemas.microsoft.com/office/powerpoint/2010/main" val="251116190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339303393"/>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84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991295695"/>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78954"/>
            <a:ext cx="9326563"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454"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396605" y="1476626"/>
            <a:ext cx="8533356" cy="2027818"/>
          </a:xfrm>
        </p:spPr>
        <p:txBody>
          <a:bodyPr/>
          <a:lstStyle>
            <a:lvl1pPr marL="0" indent="0">
              <a:lnSpc>
                <a:spcPct val="95000"/>
              </a:lnSpc>
              <a:buNone/>
              <a:defRPr sz="2449">
                <a:gradFill>
                  <a:gsLst>
                    <a:gs pos="1250">
                      <a:srgbClr val="000000"/>
                    </a:gs>
                    <a:gs pos="100000">
                      <a:srgbClr val="000000"/>
                    </a:gs>
                  </a:gsLst>
                  <a:lin ang="5400000" scaled="0"/>
                </a:gradFill>
                <a:latin typeface="Consolas" pitchFamily="49" charset="0"/>
                <a:cs typeface="Consolas" pitchFamily="49" charset="0"/>
              </a:defRPr>
            </a:lvl1pPr>
            <a:lvl2pPr marL="25991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3844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61091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8823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84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587619987"/>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8428" y="233152"/>
            <a:ext cx="8533356" cy="678031"/>
          </a:xfrm>
        </p:spPr>
        <p:txBody>
          <a:bodyPr/>
          <a:lstStyle>
            <a:lvl1pPr>
              <a:defRPr sz="3673"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97212" y="1476621"/>
            <a:ext cx="8530927" cy="2084319"/>
          </a:xfrm>
          <a:prstGeom prst="rect">
            <a:avLst/>
          </a:prstGeom>
        </p:spPr>
        <p:txBody>
          <a:bodyPr/>
          <a:lstStyle>
            <a:lvl1pPr marL="262340" indent="-26234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80957"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99574"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74468"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49362"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4" y="6363081"/>
            <a:ext cx="9326564" cy="631450"/>
          </a:xfrm>
          <a:prstGeom prst="rect">
            <a:avLst/>
          </a:prstGeom>
          <a:solidFill>
            <a:srgbClr val="FFFF99"/>
          </a:solidFill>
        </p:spPr>
        <p:txBody>
          <a:bodyPr wrap="square" lIns="152368" tIns="76183" rIns="152368" bIns="76183" anchor="b" anchorCtr="0">
            <a:noAutofit/>
          </a:bodyPr>
          <a:lstStyle>
            <a:lvl1pPr algn="r">
              <a:buFont typeface="Arial" pitchFamily="34" charset="0"/>
              <a:buNone/>
              <a:defRPr sz="2755" spc="-39"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258826000"/>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92353" y="1803683"/>
            <a:ext cx="8591702" cy="1243058"/>
          </a:xfrm>
        </p:spPr>
        <p:txBody>
          <a:bodyPr/>
          <a:lstStyle>
            <a:lvl1pPr marL="0" indent="0">
              <a:buNone/>
              <a:defRPr sz="6734" i="0" spc="-77"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744123" y="6432572"/>
            <a:ext cx="1430605" cy="320708"/>
          </a:xfrm>
          <a:prstGeom prst="rect">
            <a:avLst/>
          </a:prstGeom>
          <a:noFill/>
          <a:ln>
            <a:noFill/>
          </a:ln>
        </p:spPr>
      </p:pic>
      <p:sp>
        <p:nvSpPr>
          <p:cNvPr id="9" name="Text Placeholder 8"/>
          <p:cNvSpPr>
            <a:spLocks noGrp="1"/>
          </p:cNvSpPr>
          <p:nvPr>
            <p:ph type="body" sz="quarter" idx="11" hasCustomPrompt="1"/>
          </p:nvPr>
        </p:nvSpPr>
        <p:spPr>
          <a:xfrm>
            <a:off x="392354" y="3283253"/>
            <a:ext cx="5749234" cy="452022"/>
          </a:xfrm>
        </p:spPr>
        <p:txBody>
          <a:bodyPr/>
          <a:lstStyle>
            <a:lvl1pPr marL="0" indent="0">
              <a:buNone/>
              <a:defRPr spc="-77"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374682189"/>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6" rtl="0" eaLnBrk="1" fontAlgn="base" latinLnBrk="0" hangingPunct="1">
              <a:lnSpc>
                <a:spcPct val="100000"/>
              </a:lnSpc>
              <a:spcBef>
                <a:spcPct val="0"/>
              </a:spcBef>
              <a:spcAft>
                <a:spcPct val="0"/>
              </a:spcAft>
              <a:buClrTx/>
              <a:buSzTx/>
              <a:buFontTx/>
              <a:buNone/>
              <a:tabLst/>
              <a:defRPr/>
            </a:pPr>
            <a:endParaRPr kumimoji="0" lang="en-US" sz="168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9666" y="6141008"/>
            <a:ext cx="1349206" cy="830017"/>
          </a:xfrm>
          <a:prstGeom prst="rect">
            <a:avLst/>
          </a:prstGeom>
        </p:spPr>
      </p:pic>
    </p:spTree>
    <p:extLst>
      <p:ext uri="{BB962C8B-B14F-4D97-AF65-F5344CB8AC3E}">
        <p14:creationId xmlns:p14="http://schemas.microsoft.com/office/powerpoint/2010/main" val="168826400"/>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6" rtl="0" eaLnBrk="1" fontAlgn="base" latinLnBrk="0" hangingPunct="1">
              <a:lnSpc>
                <a:spcPct val="100000"/>
              </a:lnSpc>
              <a:spcBef>
                <a:spcPct val="0"/>
              </a:spcBef>
              <a:spcAft>
                <a:spcPct val="0"/>
              </a:spcAft>
              <a:buClrTx/>
              <a:buSzTx/>
              <a:buFontTx/>
              <a:buNone/>
              <a:tabLst/>
              <a:defRPr/>
            </a:pPr>
            <a:endParaRPr kumimoji="0" lang="en-US" sz="168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Tree>
    <p:extLst>
      <p:ext uri="{BB962C8B-B14F-4D97-AF65-F5344CB8AC3E}">
        <p14:creationId xmlns:p14="http://schemas.microsoft.com/office/powerpoint/2010/main" val="4019998404"/>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Blank Slide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99600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514" y="1212850"/>
            <a:ext cx="4206240"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59" y="1212850"/>
            <a:ext cx="4205766"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66328" y="6482894"/>
            <a:ext cx="2176198" cy="372394"/>
          </a:xfrm>
          <a:prstGeom prst="rect">
            <a:avLst/>
          </a:prstGeom>
        </p:spPr>
        <p:txBody>
          <a:bodyPr lIns="159924" tIns="79962" rIns="159924" bIns="79962"/>
          <a:lstStyle/>
          <a:p>
            <a:pPr defTabSz="932769"/>
            <a:fld id="{BC6EBC6A-8814-4D08-979C-B1F0C1646651}" type="datetimeFigureOut">
              <a:rPr lang="en-US" sz="1836" smtClean="0">
                <a:solidFill>
                  <a:srgbClr val="000000"/>
                </a:solidFill>
              </a:rPr>
              <a:pPr defTabSz="932769"/>
              <a:t>2/20/2015</a:t>
            </a:fld>
            <a:endParaRPr lang="en-US" sz="1836" dirty="0">
              <a:solidFill>
                <a:srgbClr val="000000"/>
              </a:solidFill>
            </a:endParaRPr>
          </a:p>
        </p:txBody>
      </p:sp>
      <p:sp>
        <p:nvSpPr>
          <p:cNvPr id="5" name="Footer Placeholder 4"/>
          <p:cNvSpPr>
            <a:spLocks noGrp="1"/>
          </p:cNvSpPr>
          <p:nvPr>
            <p:ph type="ftr" sz="quarter" idx="11"/>
          </p:nvPr>
        </p:nvSpPr>
        <p:spPr>
          <a:xfrm>
            <a:off x="3186577" y="6482894"/>
            <a:ext cx="2953412" cy="372394"/>
          </a:xfrm>
          <a:prstGeom prst="rect">
            <a:avLst/>
          </a:prstGeom>
        </p:spPr>
        <p:txBody>
          <a:bodyPr lIns="159924" tIns="79962" rIns="159924" bIns="79962"/>
          <a:lstStyle/>
          <a:p>
            <a:pPr defTabSz="932769"/>
            <a:endParaRPr lang="en-US" sz="1836" dirty="0">
              <a:solidFill>
                <a:srgbClr val="000000"/>
              </a:solidFill>
            </a:endParaRPr>
          </a:p>
        </p:txBody>
      </p:sp>
      <p:sp>
        <p:nvSpPr>
          <p:cNvPr id="6" name="Slide Number Placeholder 5"/>
          <p:cNvSpPr>
            <a:spLocks noGrp="1"/>
          </p:cNvSpPr>
          <p:nvPr>
            <p:ph type="sldNum" sz="quarter" idx="12"/>
          </p:nvPr>
        </p:nvSpPr>
        <p:spPr>
          <a:xfrm>
            <a:off x="6684038" y="6482894"/>
            <a:ext cx="2176198" cy="372394"/>
          </a:xfrm>
          <a:prstGeom prst="rect">
            <a:avLst/>
          </a:prstGeom>
        </p:spPr>
        <p:txBody>
          <a:bodyPr lIns="159924" tIns="79962" rIns="159924" bIns="79962"/>
          <a:lstStyle/>
          <a:p>
            <a:pPr defTabSz="932769"/>
            <a:fld id="{2508CDE1-B9E0-4898-B0AA-27BAB1086941}" type="slidenum">
              <a:rPr lang="en-US" sz="1836" smtClean="0">
                <a:solidFill>
                  <a:srgbClr val="000000"/>
                </a:solidFill>
              </a:rPr>
              <a:pPr defTabSz="932769"/>
              <a:t>‹#›</a:t>
            </a:fld>
            <a:endParaRPr lang="en-US" sz="1836" dirty="0">
              <a:solidFill>
                <a:srgbClr val="000000"/>
              </a:solidFill>
            </a:endParaRPr>
          </a:p>
        </p:txBody>
      </p:sp>
    </p:spTree>
    <p:extLst>
      <p:ext uri="{BB962C8B-B14F-4D97-AF65-F5344CB8AC3E}">
        <p14:creationId xmlns:p14="http://schemas.microsoft.com/office/powerpoint/2010/main" val="354079325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873" y="2151538"/>
            <a:ext cx="7833681" cy="1017048"/>
          </a:xfrm>
        </p:spPr>
        <p:txBody>
          <a:bodyPr anchor="b" anchorCtr="0"/>
          <a:lstStyle>
            <a:lvl1pPr>
              <a:defRPr sz="5509" spc="-116"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48873" y="3494028"/>
            <a:ext cx="7833681" cy="508525"/>
          </a:xfrm>
        </p:spPr>
        <p:txBody>
          <a:bodyPr>
            <a:noAutofit/>
          </a:bodyPr>
          <a:lstStyle>
            <a:lvl1pPr marL="0" indent="0">
              <a:spcBef>
                <a:spcPts val="0"/>
              </a:spcBef>
              <a:buNone/>
              <a:defRPr spc="-54"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49"/>
          <a:stretch/>
        </p:blipFill>
        <p:spPr bwMode="black">
          <a:xfrm>
            <a:off x="6169859" y="5069995"/>
            <a:ext cx="2761925" cy="1426883"/>
          </a:xfrm>
          <a:prstGeom prst="rect">
            <a:avLst/>
          </a:prstGeom>
        </p:spPr>
      </p:pic>
    </p:spTree>
    <p:extLst>
      <p:ext uri="{BB962C8B-B14F-4D97-AF65-F5344CB8AC3E}">
        <p14:creationId xmlns:p14="http://schemas.microsoft.com/office/powerpoint/2010/main" val="4239840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2105352702"/>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298205140"/>
      </p:ext>
    </p:extLst>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620" y="4429874"/>
            <a:ext cx="7833681" cy="470856"/>
          </a:xfrm>
        </p:spPr>
        <p:txBody>
          <a:bodyPr>
            <a:noAutofit/>
          </a:bodyPr>
          <a:lstStyle>
            <a:lvl1pPr marL="0" indent="0" algn="l">
              <a:lnSpc>
                <a:spcPct val="90000"/>
              </a:lnSpc>
              <a:spcBef>
                <a:spcPts val="0"/>
              </a:spcBef>
              <a:buNone/>
              <a:defRPr lang="en-US" sz="2755" kern="1200" spc="-54" baseline="0" dirty="0">
                <a:gradFill>
                  <a:gsLst>
                    <a:gs pos="2083">
                      <a:schemeClr val="bg2"/>
                    </a:gs>
                    <a:gs pos="99000">
                      <a:schemeClr val="bg2"/>
                    </a:gs>
                  </a:gsLst>
                  <a:lin ang="5400000" scaled="0"/>
                </a:gradFill>
                <a:latin typeface="+mj-lt"/>
                <a:ea typeface="+mn-ea"/>
                <a:cs typeface="+mn-cs"/>
              </a:defRPr>
            </a:lvl1pPr>
            <a:lvl2pPr marL="349773" indent="0" algn="ctr">
              <a:buNone/>
              <a:defRPr>
                <a:solidFill>
                  <a:schemeClr val="tx1">
                    <a:tint val="75000"/>
                  </a:schemeClr>
                </a:solidFill>
              </a:defRPr>
            </a:lvl2pPr>
            <a:lvl3pPr marL="699547" indent="0" algn="ctr">
              <a:buNone/>
              <a:defRPr>
                <a:solidFill>
                  <a:schemeClr val="tx1">
                    <a:tint val="75000"/>
                  </a:schemeClr>
                </a:solidFill>
              </a:defRPr>
            </a:lvl3pPr>
            <a:lvl4pPr marL="1049320" indent="0" algn="ctr">
              <a:buNone/>
              <a:defRPr>
                <a:solidFill>
                  <a:schemeClr val="tx1">
                    <a:tint val="75000"/>
                  </a:schemeClr>
                </a:solidFill>
              </a:defRPr>
            </a:lvl4pPr>
            <a:lvl5pPr marL="1399094" indent="0" algn="ctr">
              <a:buNone/>
              <a:defRPr>
                <a:solidFill>
                  <a:schemeClr val="tx1">
                    <a:tint val="75000"/>
                  </a:schemeClr>
                </a:solidFill>
              </a:defRPr>
            </a:lvl5pPr>
            <a:lvl6pPr marL="1748867" indent="0" algn="ctr">
              <a:buNone/>
              <a:defRPr>
                <a:solidFill>
                  <a:schemeClr val="tx1">
                    <a:tint val="75000"/>
                  </a:schemeClr>
                </a:solidFill>
              </a:defRPr>
            </a:lvl6pPr>
            <a:lvl7pPr marL="2098640" indent="0" algn="ctr">
              <a:buNone/>
              <a:defRPr>
                <a:solidFill>
                  <a:schemeClr val="tx1">
                    <a:tint val="75000"/>
                  </a:schemeClr>
                </a:solidFill>
              </a:defRPr>
            </a:lvl7pPr>
            <a:lvl8pPr marL="2448414" indent="0" algn="ctr">
              <a:buNone/>
              <a:defRPr>
                <a:solidFill>
                  <a:schemeClr val="tx1">
                    <a:tint val="75000"/>
                  </a:schemeClr>
                </a:solidFill>
              </a:defRPr>
            </a:lvl8pPr>
            <a:lvl9pPr marL="2798187" indent="0" algn="ctr">
              <a:buNone/>
              <a:defRPr>
                <a:solidFill>
                  <a:schemeClr val="tx1">
                    <a:tint val="75000"/>
                  </a:schemeClr>
                </a:solidFill>
              </a:defRPr>
            </a:lvl9pPr>
          </a:lstStyle>
          <a:p>
            <a:pPr marL="0" marR="0" lvl="0" indent="0" algn="l" defTabSz="69954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44625" y="2794219"/>
            <a:ext cx="7839754"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346" b="0" kern="1200" cap="none" spc="-306"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44620" y="1476622"/>
            <a:ext cx="7833681" cy="932293"/>
          </a:xfrm>
        </p:spPr>
        <p:txBody>
          <a:bodyPr wrap="square" anchor="b">
            <a:noAutofit/>
          </a:bodyPr>
          <a:lstStyle>
            <a:lvl1pPr marL="0" indent="0">
              <a:buNone/>
              <a:defRPr sz="5127" spc="-116"/>
            </a:lvl1pPr>
          </a:lstStyle>
          <a:p>
            <a:pPr lvl="0"/>
            <a:r>
              <a:rPr lang="en-US" dirty="0" smtClean="0"/>
              <a:t>Click to edit Master text styles</a:t>
            </a:r>
          </a:p>
        </p:txBody>
      </p:sp>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191919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solidFill>
                  <a:schemeClr val="bg1"/>
                </a:solidFill>
                <a:latin typeface="+mj-lt"/>
              </a:defRPr>
            </a:lvl1pPr>
            <a:lvl2pPr marL="0" indent="0">
              <a:buNone/>
              <a:defRPr sz="1530">
                <a:solidFill>
                  <a:schemeClr val="bg1"/>
                </a:solidFill>
              </a:defRPr>
            </a:lvl2pPr>
            <a:lvl3pPr marL="177322" indent="0">
              <a:buNone/>
              <a:defRPr sz="1530">
                <a:solidFill>
                  <a:schemeClr val="bg1"/>
                </a:solidFill>
              </a:defRPr>
            </a:lvl3pPr>
            <a:lvl4pPr marL="349788" indent="0">
              <a:buNone/>
              <a:defRPr sz="1530">
                <a:solidFill>
                  <a:schemeClr val="bg1"/>
                </a:solidFill>
              </a:defRPr>
            </a:lvl4pPr>
            <a:lvl5pPr marL="530755" indent="0">
              <a:buNone/>
              <a:defRPr sz="153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2499153867"/>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gradFill>
                  <a:gsLst>
                    <a:gs pos="100000">
                      <a:schemeClr val="bg2"/>
                    </a:gs>
                    <a:gs pos="0">
                      <a:schemeClr val="bg2"/>
                    </a:gs>
                  </a:gsLst>
                  <a:lin ang="5400000" scaled="0"/>
                </a:gradFill>
                <a:latin typeface="+mj-lt"/>
              </a:defRPr>
            </a:lvl1pPr>
            <a:lvl2pPr marL="0" indent="0">
              <a:buNone/>
              <a:defRPr sz="1530">
                <a:gradFill>
                  <a:gsLst>
                    <a:gs pos="100000">
                      <a:schemeClr val="bg2"/>
                    </a:gs>
                    <a:gs pos="0">
                      <a:schemeClr val="bg2"/>
                    </a:gs>
                  </a:gsLst>
                  <a:lin ang="5400000" scaled="0"/>
                </a:gradFill>
              </a:defRPr>
            </a:lvl2pPr>
            <a:lvl3pPr marL="177322" indent="0">
              <a:buNone/>
              <a:defRPr sz="1530">
                <a:gradFill>
                  <a:gsLst>
                    <a:gs pos="100000">
                      <a:schemeClr val="bg2"/>
                    </a:gs>
                    <a:gs pos="0">
                      <a:schemeClr val="bg2"/>
                    </a:gs>
                  </a:gsLst>
                  <a:lin ang="5400000" scaled="0"/>
                </a:gradFill>
              </a:defRPr>
            </a:lvl3pPr>
            <a:lvl4pPr marL="349788" indent="0">
              <a:buNone/>
              <a:defRPr sz="1530">
                <a:gradFill>
                  <a:gsLst>
                    <a:gs pos="100000">
                      <a:schemeClr val="bg2"/>
                    </a:gs>
                    <a:gs pos="0">
                      <a:schemeClr val="bg2"/>
                    </a:gs>
                  </a:gsLst>
                  <a:lin ang="5400000" scaled="0"/>
                </a:gradFill>
              </a:defRPr>
            </a:lvl4pPr>
            <a:lvl5pPr marL="530755" indent="0">
              <a:buNone/>
              <a:defRPr sz="153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349055431"/>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97212" y="233157"/>
            <a:ext cx="8530927" cy="762786"/>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97212" y="1476621"/>
            <a:ext cx="8530927" cy="2084319"/>
          </a:xfrm>
          <a:prstGeom prst="rect">
            <a:avLst/>
          </a:prstGeom>
        </p:spPr>
        <p:txBody>
          <a:bodyPr/>
          <a:lstStyle>
            <a:lvl1pPr marL="217403" indent="-217403">
              <a:buFont typeface="Wingdings" pitchFamily="2" charset="2"/>
              <a:buChar char=""/>
              <a:defRPr sz="3061">
                <a:solidFill>
                  <a:schemeClr val="bg1"/>
                </a:solidFill>
              </a:defRPr>
            </a:lvl1pPr>
            <a:lvl2pPr marL="395941" indent="-178538">
              <a:buFont typeface="Wingdings" pitchFamily="2" charset="2"/>
              <a:buChar char=""/>
              <a:defRPr>
                <a:solidFill>
                  <a:schemeClr val="bg1"/>
                </a:solidFill>
                <a:latin typeface="+mn-lt"/>
              </a:defRPr>
            </a:lvl2pPr>
            <a:lvl3pPr marL="567191" indent="-171250">
              <a:buFont typeface="Wingdings" pitchFamily="2" charset="2"/>
              <a:buChar char=""/>
              <a:tabLst/>
              <a:defRPr>
                <a:solidFill>
                  <a:schemeClr val="bg1"/>
                </a:solidFill>
                <a:latin typeface="+mn-lt"/>
              </a:defRPr>
            </a:lvl3pPr>
            <a:lvl4pPr marL="699574" indent="-132385">
              <a:buFont typeface="Wingdings" pitchFamily="2" charset="2"/>
              <a:buChar char=""/>
              <a:defRPr>
                <a:solidFill>
                  <a:schemeClr val="bg1"/>
                </a:solidFill>
                <a:latin typeface="+mn-lt"/>
              </a:defRPr>
            </a:lvl4pPr>
            <a:lvl5pPr marL="831961" indent="-132385">
              <a:buFont typeface="Wingdings" pitchFamily="2" charset="2"/>
              <a:buChar char=""/>
              <a:tabLst/>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684869967"/>
      </p:ext>
    </p:extLst>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00">
                      <a:schemeClr val="tx2"/>
                    </a:gs>
                    <a:gs pos="0">
                      <a:schemeClr val="tx2"/>
                    </a:gs>
                  </a:gsLst>
                  <a:lin ang="5400000" scaled="0"/>
                </a:gradFill>
                <a:latin typeface="+mj-lt"/>
              </a:defRPr>
            </a:lvl1pPr>
            <a:lvl2pPr marL="0" indent="0">
              <a:buNone/>
              <a:defRPr sz="1530"/>
            </a:lvl2pPr>
            <a:lvl3pPr marL="178538" indent="0">
              <a:buNone/>
              <a:defRPr sz="1530"/>
            </a:lvl3pPr>
            <a:lvl4pPr marL="349788" indent="0">
              <a:buNone/>
              <a:defRPr sz="1530"/>
            </a:lvl4pPr>
            <a:lvl5pPr marL="530755" indent="0">
              <a:buNone/>
              <a:defRPr sz="153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00">
                      <a:schemeClr val="tx2"/>
                    </a:gs>
                    <a:gs pos="0">
                      <a:schemeClr val="tx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250">
                      <a:schemeClr val="bg2"/>
                    </a:gs>
                    <a:gs pos="100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2093676719"/>
      </p:ext>
    </p:extLst>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
                      <a:schemeClr val="bg2"/>
                    </a:gs>
                    <a:gs pos="98000">
                      <a:schemeClr val="bg2"/>
                    </a:gs>
                  </a:gsLst>
                  <a:lin ang="5400000" scaled="0"/>
                </a:gradFill>
                <a:latin typeface="+mj-lt"/>
              </a:defRPr>
            </a:lvl1pPr>
            <a:lvl2pPr marL="0" indent="0">
              <a:buNone/>
              <a:defRPr sz="1530">
                <a:gradFill>
                  <a:gsLst>
                    <a:gs pos="1000">
                      <a:schemeClr val="bg2"/>
                    </a:gs>
                    <a:gs pos="98000">
                      <a:schemeClr val="bg2"/>
                    </a:gs>
                  </a:gsLst>
                  <a:lin ang="5400000" scaled="0"/>
                </a:gradFill>
              </a:defRPr>
            </a:lvl2pPr>
            <a:lvl3pPr marL="178538" indent="0">
              <a:buNone/>
              <a:defRPr sz="1530">
                <a:gradFill>
                  <a:gsLst>
                    <a:gs pos="1000">
                      <a:schemeClr val="bg2"/>
                    </a:gs>
                    <a:gs pos="98000">
                      <a:schemeClr val="bg2"/>
                    </a:gs>
                  </a:gsLst>
                  <a:lin ang="5400000" scaled="0"/>
                </a:gradFill>
              </a:defRPr>
            </a:lvl3pPr>
            <a:lvl4pPr marL="349788" indent="0">
              <a:buNone/>
              <a:defRPr sz="1530">
                <a:gradFill>
                  <a:gsLst>
                    <a:gs pos="1000">
                      <a:schemeClr val="bg2"/>
                    </a:gs>
                    <a:gs pos="98000">
                      <a:schemeClr val="bg2"/>
                    </a:gs>
                  </a:gsLst>
                  <a:lin ang="5400000" scaled="0"/>
                </a:gradFill>
              </a:defRPr>
            </a:lvl4pPr>
            <a:lvl5pPr marL="530755" indent="0">
              <a:buNone/>
              <a:defRPr sz="153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
                      <a:schemeClr val="bg2"/>
                    </a:gs>
                    <a:gs pos="98000">
                      <a:schemeClr val="bg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000">
                      <a:schemeClr val="bg2"/>
                    </a:gs>
                    <a:gs pos="98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192661170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8427" y="1476622"/>
            <a:ext cx="4128079" cy="1799082"/>
          </a:xfrm>
        </p:spPr>
        <p:txBody>
          <a:bodyPr>
            <a:spAutoFit/>
          </a:bodyPr>
          <a:lstStyle>
            <a:lvl1pPr marL="223475" indent="-223475">
              <a:spcBef>
                <a:spcPts val="918"/>
              </a:spcBef>
              <a:buClr>
                <a:schemeClr val="bg2"/>
              </a:buClr>
              <a:buSzPct val="100000"/>
              <a:buFont typeface="Wingdings" pitchFamily="2" charset="2"/>
              <a:buChar char=""/>
              <a:defRPr lang="en-US" sz="2755" kern="1200" spc="-54" baseline="0" dirty="0" smtClean="0">
                <a:solidFill>
                  <a:schemeClr val="bg1"/>
                </a:solidFill>
                <a:latin typeface="+mj-lt"/>
                <a:ea typeface="+mn-ea"/>
                <a:cs typeface="+mn-cs"/>
              </a:defRPr>
            </a:lvl1pPr>
            <a:lvl2pPr marL="398369" indent="-174894">
              <a:defRPr sz="1530">
                <a:solidFill>
                  <a:schemeClr val="bg1"/>
                </a:solidFill>
              </a:defRPr>
            </a:lvl2pPr>
            <a:lvl3pPr marL="524682" indent="-126312">
              <a:tabLst/>
              <a:defRPr sz="1530">
                <a:solidFill>
                  <a:schemeClr val="bg1"/>
                </a:solidFill>
              </a:defRPr>
            </a:lvl3pPr>
            <a:lvl4pPr marL="660709" indent="-136029">
              <a:defRPr>
                <a:solidFill>
                  <a:schemeClr val="bg1"/>
                </a:solidFill>
              </a:defRPr>
            </a:lvl4pPr>
            <a:lvl5pPr marL="787021" indent="-126312">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803703" y="1476626"/>
            <a:ext cx="4128079" cy="2072490"/>
          </a:xfrm>
        </p:spPr>
        <p:txBody>
          <a:bodyPr>
            <a:spAutoFit/>
          </a:bodyPr>
          <a:lstStyle>
            <a:lvl1pPr marL="259912" indent="-259912">
              <a:spcBef>
                <a:spcPts val="918"/>
              </a:spcBef>
              <a:buClr>
                <a:schemeClr val="bg2"/>
              </a:buClr>
              <a:buFont typeface="Arial" pitchFamily="34" charset="0"/>
              <a:buChar char="•"/>
              <a:defRPr lang="en-US" sz="2755" kern="1200" spc="-54" baseline="0" dirty="0" smtClean="0">
                <a:solidFill>
                  <a:schemeClr val="bg1"/>
                </a:solidFill>
                <a:latin typeface="+mj-lt"/>
                <a:ea typeface="+mn-ea"/>
                <a:cs typeface="+mn-cs"/>
              </a:defRPr>
            </a:lvl1pPr>
            <a:lvl2pPr marL="485816" indent="-262340">
              <a:defRPr lang="en-US" sz="1530" kern="1200" spc="0" baseline="0" dirty="0" smtClean="0">
                <a:solidFill>
                  <a:schemeClr val="bg1"/>
                </a:solidFill>
                <a:latin typeface="+mn-lt"/>
                <a:ea typeface="+mn-ea"/>
                <a:cs typeface="+mn-cs"/>
              </a:defRPr>
            </a:lvl2pPr>
            <a:lvl3pPr marL="660709" indent="-262340">
              <a:defRPr lang="en-US" sz="1530" kern="1200" spc="0" baseline="0" dirty="0" smtClean="0">
                <a:solidFill>
                  <a:schemeClr val="bg1"/>
                </a:solidFill>
                <a:latin typeface="+mn-lt"/>
                <a:ea typeface="+mn-ea"/>
                <a:cs typeface="+mn-cs"/>
              </a:defRPr>
            </a:lvl3pPr>
            <a:lvl4pPr marL="787021" indent="-262340">
              <a:defRPr lang="en-US" sz="1530" kern="1200" spc="0" baseline="0" dirty="0" smtClean="0">
                <a:solidFill>
                  <a:schemeClr val="bg1"/>
                </a:solidFill>
                <a:latin typeface="+mn-lt"/>
                <a:ea typeface="+mn-ea"/>
                <a:cs typeface="+mn-cs"/>
              </a:defRPr>
            </a:lvl4pPr>
            <a:lvl5pPr marL="923050" indent="-262340">
              <a:defRPr lang="en-US" sz="1530" kern="1200" spc="0" baseline="0" dirty="0">
                <a:solidFill>
                  <a:schemeClr val="bg1"/>
                </a:solidFill>
                <a:latin typeface="+mn-lt"/>
                <a:ea typeface="+mn-ea"/>
                <a:cs typeface="+mn-cs"/>
              </a:defRPr>
            </a:lvl5pPr>
          </a:lstStyle>
          <a:p>
            <a:pPr marL="223475" marR="0" lvl="0"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Click to edit Master text styles</a:t>
            </a:r>
          </a:p>
          <a:p>
            <a:pPr marL="223475" marR="0" lvl="1"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Second level</a:t>
            </a:r>
          </a:p>
          <a:p>
            <a:pPr marL="223475" marR="0" lvl="2"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Third level</a:t>
            </a:r>
          </a:p>
          <a:p>
            <a:pPr marL="223475" marR="0" lvl="3"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Fourth level</a:t>
            </a:r>
          </a:p>
          <a:p>
            <a:pPr marL="223475" marR="0" lvl="4"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9" name="TextBox 8"/>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974424944"/>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8426" y="1476627"/>
            <a:ext cx="4157594" cy="1695079"/>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770215090"/>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8" name="Picture Placeholder 3"/>
          <p:cNvSpPr>
            <a:spLocks noGrp="1"/>
          </p:cNvSpPr>
          <p:nvPr>
            <p:ph type="pic" sz="quarter" idx="14" hasCustomPrompt="1"/>
          </p:nvPr>
        </p:nvSpPr>
        <p:spPr>
          <a:xfrm>
            <a:off x="4750743" y="0"/>
            <a:ext cx="4575822" cy="6994525"/>
          </a:xfrm>
        </p:spPr>
        <p:txBody>
          <a:bodyPr lIns="182847" anchor="ctr"/>
          <a:lstStyle>
            <a:lvl1pPr marL="0" indent="0" algn="l">
              <a:buNone/>
              <a:defRPr/>
            </a:lvl1pPr>
          </a:lstStyle>
          <a:p>
            <a:r>
              <a:rPr lang="en-US" dirty="0" smtClean="0"/>
              <a:t>Click to insert photo.</a:t>
            </a:r>
            <a:endParaRPr lang="en-US" dirty="0"/>
          </a:p>
        </p:txBody>
      </p:sp>
      <p:sp>
        <p:nvSpPr>
          <p:cNvPr id="11" name="TextBox 10"/>
          <p:cNvSpPr txBox="1"/>
          <p:nvPr userDrawn="1"/>
        </p:nvSpPr>
        <p:spPr>
          <a:xfrm>
            <a:off x="1" y="6621795"/>
            <a:ext cx="4760457"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2164694525"/>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4566108" y="6621795"/>
            <a:ext cx="4760457" cy="132167"/>
          </a:xfrm>
          <a:prstGeom prst="rect">
            <a:avLst/>
          </a:prstGeom>
          <a:noFill/>
        </p:spPr>
        <p:txBody>
          <a:bodyPr wrap="square" lIns="0" tIns="0" rIns="0" bIns="0" rtlCol="0">
            <a:spAutoFit/>
          </a:bodyPr>
          <a:lstStyle/>
          <a:p>
            <a:pP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1321401623"/>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282" y="0"/>
            <a:ext cx="4580681"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76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8428" y="1476627"/>
            <a:ext cx="4003693" cy="1695079"/>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10" name="TextBox 9"/>
          <p:cNvSpPr txBox="1"/>
          <p:nvPr userDrawn="1"/>
        </p:nvSpPr>
        <p:spPr>
          <a:xfrm>
            <a:off x="0" y="6621795"/>
            <a:ext cx="4573396"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spTree>
    <p:extLst>
      <p:ext uri="{BB962C8B-B14F-4D97-AF65-F5344CB8AC3E}">
        <p14:creationId xmlns:p14="http://schemas.microsoft.com/office/powerpoint/2010/main" val="262531563"/>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76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4" name="TextBox 13"/>
          <p:cNvSpPr txBox="1"/>
          <p:nvPr userDrawn="1"/>
        </p:nvSpPr>
        <p:spPr>
          <a:xfrm>
            <a:off x="1" y="6621795"/>
            <a:ext cx="4760457"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414659210"/>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566108" y="0"/>
            <a:ext cx="476045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76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
        <p:nvSpPr>
          <p:cNvPr id="11" name="TextBox 10"/>
          <p:cNvSpPr txBox="1"/>
          <p:nvPr userDrawn="1"/>
        </p:nvSpPr>
        <p:spPr>
          <a:xfrm>
            <a:off x="4566108" y="6621795"/>
            <a:ext cx="4760457" cy="132167"/>
          </a:xfrm>
          <a:prstGeom prst="rect">
            <a:avLst/>
          </a:prstGeom>
          <a:noFill/>
        </p:spPr>
        <p:txBody>
          <a:bodyPr wrap="square" lIns="0" tIns="0" rIns="0" bIns="0" rtlCol="0">
            <a:spAutoFit/>
          </a:bodyPr>
          <a:lstStyle/>
          <a:p>
            <a:pPr defTabSz="699547">
              <a:defRPr/>
            </a:pPr>
            <a:r>
              <a:rPr lang="en-US" sz="842" b="1" dirty="0">
                <a:solidFill>
                  <a:srgbClr val="FFFFFF"/>
                </a:solidFill>
              </a:rPr>
              <a:t>      </a:t>
            </a:r>
            <a:r>
              <a:rPr lang="en-US" sz="842" dirty="0">
                <a:solidFill>
                  <a:srgbClr val="FFFFFF"/>
                </a:solidFill>
              </a:rPr>
              <a:t>Copyright© Microsoft Corporation </a:t>
            </a:r>
          </a:p>
        </p:txBody>
      </p:sp>
    </p:spTree>
    <p:extLst>
      <p:ext uri="{BB962C8B-B14F-4D97-AF65-F5344CB8AC3E}">
        <p14:creationId xmlns:p14="http://schemas.microsoft.com/office/powerpoint/2010/main" val="4034580670"/>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74319"/>
            <a:ext cx="9326563" cy="52264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76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8428" y="1385091"/>
            <a:ext cx="8533356" cy="2920069"/>
          </a:xfrm>
          <a:prstGeom prst="rect">
            <a:avLst/>
          </a:prstGeom>
        </p:spPr>
        <p:txBody>
          <a:bodyPr>
            <a:normAutofit/>
          </a:bodyPr>
          <a:lstStyle>
            <a:lvl1pPr marL="0" indent="0">
              <a:lnSpc>
                <a:spcPct val="90000"/>
              </a:lnSpc>
              <a:buNone/>
              <a:defRPr sz="4897">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8428" y="4429872"/>
            <a:ext cx="8533356" cy="480118"/>
          </a:xfrm>
          <a:prstGeom prst="rect">
            <a:avLst/>
          </a:prstGeom>
        </p:spPr>
        <p:txBody>
          <a:bodyPr>
            <a:normAutofit/>
          </a:bodyPr>
          <a:lstStyle>
            <a:lvl1pPr marL="0" indent="0">
              <a:lnSpc>
                <a:spcPct val="90000"/>
              </a:lnSpc>
              <a:buNone/>
              <a:defRPr sz="2755">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Tree>
    <p:extLst>
      <p:ext uri="{BB962C8B-B14F-4D97-AF65-F5344CB8AC3E}">
        <p14:creationId xmlns:p14="http://schemas.microsoft.com/office/powerpoint/2010/main" val="164914298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4177272475"/>
      </p:ext>
    </p:extLst>
  </p:cSld>
  <p:clrMapOvr>
    <a:masterClrMapping/>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p:nvPr userDrawn="1"/>
        </p:nvSpPr>
        <p:spPr>
          <a:xfrm>
            <a:off x="2752695" y="6673472"/>
            <a:ext cx="3821179" cy="132167"/>
          </a:xfrm>
          <a:prstGeom prst="rect">
            <a:avLst/>
          </a:prstGeom>
          <a:noFill/>
        </p:spPr>
        <p:txBody>
          <a:bodyPr wrap="square" lIns="0" tIns="0" rIns="0" bIns="0" rtlCol="0">
            <a:spAutoFit/>
          </a:bodyPr>
          <a:lstStyle/>
          <a:p>
            <a:pPr algn="ctr" defTabSz="699547">
              <a:defRPr/>
            </a:pPr>
            <a:r>
              <a:rPr lang="en-US" sz="842" b="1" dirty="0">
                <a:gradFill>
                  <a:gsLst>
                    <a:gs pos="2917">
                      <a:srgbClr val="797A7D"/>
                    </a:gs>
                    <a:gs pos="95000">
                      <a:srgbClr val="797A7D"/>
                    </a:gs>
                  </a:gsLst>
                  <a:lin ang="5400000" scaled="0"/>
                </a:gradFill>
              </a:rPr>
              <a:t> </a:t>
            </a:r>
            <a:r>
              <a:rPr lang="en-US" sz="842" dirty="0">
                <a:gradFill>
                  <a:gsLst>
                    <a:gs pos="2917">
                      <a:srgbClr val="797A7D"/>
                    </a:gs>
                    <a:gs pos="95000">
                      <a:srgbClr val="797A7D"/>
                    </a:gs>
                  </a:gsLst>
                  <a:lin ang="5400000" scaled="0"/>
                </a:gradFill>
              </a:rPr>
              <a:t>Copyright© Microsoft Corporation </a:t>
            </a:r>
          </a:p>
        </p:txBody>
      </p:sp>
    </p:spTree>
    <p:extLst>
      <p:ext uri="{BB962C8B-B14F-4D97-AF65-F5344CB8AC3E}">
        <p14:creationId xmlns:p14="http://schemas.microsoft.com/office/powerpoint/2010/main" val="2350669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78954"/>
            <a:ext cx="9326563"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45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96605" y="1476626"/>
            <a:ext cx="8533356" cy="2027818"/>
          </a:xfrm>
        </p:spPr>
        <p:txBody>
          <a:bodyPr/>
          <a:lstStyle>
            <a:lvl1pPr marL="0" indent="0">
              <a:lnSpc>
                <a:spcPct val="95000"/>
              </a:lnSpc>
              <a:buNone/>
              <a:defRPr sz="2449">
                <a:gradFill>
                  <a:gsLst>
                    <a:gs pos="1250">
                      <a:srgbClr val="000000"/>
                    </a:gs>
                    <a:gs pos="100000">
                      <a:srgbClr val="000000"/>
                    </a:gs>
                  </a:gsLst>
                  <a:lin ang="5400000" scaled="0"/>
                </a:gradFill>
                <a:latin typeface="Consolas" pitchFamily="49" charset="0"/>
                <a:cs typeface="Consolas" pitchFamily="49" charset="0"/>
              </a:defRPr>
            </a:lvl1pPr>
            <a:lvl2pPr marL="25991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3844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61091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8823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algn="ctr" defTabSz="699547">
              <a:defRPr/>
            </a:pPr>
            <a:r>
              <a:rPr lang="en-US" sz="842" b="1" dirty="0">
                <a:gradFill>
                  <a:gsLst>
                    <a:gs pos="2917">
                      <a:srgbClr val="797A7D"/>
                    </a:gs>
                    <a:gs pos="95000">
                      <a:srgbClr val="797A7D"/>
                    </a:gs>
                  </a:gsLst>
                  <a:lin ang="5400000" scaled="0"/>
                </a:gradFill>
              </a:rPr>
              <a:t> </a:t>
            </a:r>
            <a:r>
              <a:rPr lang="en-US" sz="842" dirty="0">
                <a:gradFill>
                  <a:gsLst>
                    <a:gs pos="2917">
                      <a:srgbClr val="797A7D"/>
                    </a:gs>
                    <a:gs pos="95000">
                      <a:srgbClr val="797A7D"/>
                    </a:gs>
                  </a:gsLst>
                  <a:lin ang="5400000" scaled="0"/>
                </a:gradFill>
              </a:rPr>
              <a:t>Copyright© Microsoft Corporation </a:t>
            </a:r>
          </a:p>
        </p:txBody>
      </p:sp>
    </p:spTree>
    <p:extLst>
      <p:ext uri="{BB962C8B-B14F-4D97-AF65-F5344CB8AC3E}">
        <p14:creationId xmlns:p14="http://schemas.microsoft.com/office/powerpoint/2010/main" val="2126571218"/>
      </p:ext>
    </p:extLst>
  </p:cSld>
  <p:clrMapOvr>
    <a:masterClrMapping/>
  </p:clrMapOvr>
  <p:transition>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8428" y="233152"/>
            <a:ext cx="8533356" cy="678031"/>
          </a:xfrm>
        </p:spPr>
        <p:txBody>
          <a:bodyPr/>
          <a:lstStyle>
            <a:lvl1pPr>
              <a:defRPr sz="3673"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97212" y="1476621"/>
            <a:ext cx="8530927" cy="2084319"/>
          </a:xfrm>
          <a:prstGeom prst="rect">
            <a:avLst/>
          </a:prstGeom>
        </p:spPr>
        <p:txBody>
          <a:bodyPr/>
          <a:lstStyle>
            <a:lvl1pPr marL="262340" indent="-26234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80957"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99574"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74468"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49362"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4" y="6363081"/>
            <a:ext cx="9326564" cy="631450"/>
          </a:xfrm>
          <a:prstGeom prst="rect">
            <a:avLst/>
          </a:prstGeom>
          <a:solidFill>
            <a:srgbClr val="FFFF99"/>
          </a:solidFill>
        </p:spPr>
        <p:txBody>
          <a:bodyPr wrap="square" lIns="152368" tIns="76183" rIns="152368" bIns="76183" anchor="b" anchorCtr="0">
            <a:noAutofit/>
          </a:bodyPr>
          <a:lstStyle>
            <a:lvl1pPr algn="r">
              <a:buFont typeface="Arial" pitchFamily="34" charset="0"/>
              <a:buNone/>
              <a:defRPr sz="2755" spc="-39"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045370227"/>
      </p:ext>
    </p:extLst>
  </p:cSld>
  <p:clrMapOvr>
    <a:masterClrMapping/>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92353" y="1803683"/>
            <a:ext cx="8591702" cy="1243058"/>
          </a:xfrm>
        </p:spPr>
        <p:txBody>
          <a:bodyPr/>
          <a:lstStyle>
            <a:lvl1pPr marL="0" indent="0">
              <a:buNone/>
              <a:defRPr sz="6734" i="0" spc="-77"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744123" y="6432572"/>
            <a:ext cx="1430605" cy="320708"/>
          </a:xfrm>
          <a:prstGeom prst="rect">
            <a:avLst/>
          </a:prstGeom>
          <a:noFill/>
          <a:ln>
            <a:noFill/>
          </a:ln>
        </p:spPr>
      </p:pic>
      <p:sp>
        <p:nvSpPr>
          <p:cNvPr id="9" name="Text Placeholder 8"/>
          <p:cNvSpPr>
            <a:spLocks noGrp="1"/>
          </p:cNvSpPr>
          <p:nvPr>
            <p:ph type="body" sz="quarter" idx="11" hasCustomPrompt="1"/>
          </p:nvPr>
        </p:nvSpPr>
        <p:spPr>
          <a:xfrm>
            <a:off x="392354" y="3283253"/>
            <a:ext cx="5749234" cy="452022"/>
          </a:xfrm>
        </p:spPr>
        <p:txBody>
          <a:bodyPr/>
          <a:lstStyle>
            <a:lvl1pPr marL="0" indent="0">
              <a:buNone/>
              <a:defRPr spc="-77"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3998014165"/>
      </p:ext>
    </p:extLst>
  </p:cSld>
  <p:clrMapOvr>
    <a:masterClrMapping/>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6" fontAlgn="base">
              <a:spcBef>
                <a:spcPct val="0"/>
              </a:spcBef>
              <a:spcAft>
                <a:spcPct val="0"/>
              </a:spcAft>
              <a:defRPr/>
            </a:pPr>
            <a:endParaRPr lang="en-US" sz="1683"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9666" y="6141008"/>
            <a:ext cx="1349206" cy="830017"/>
          </a:xfrm>
          <a:prstGeom prst="rect">
            <a:avLst/>
          </a:prstGeom>
        </p:spPr>
      </p:pic>
    </p:spTree>
    <p:extLst>
      <p:ext uri="{BB962C8B-B14F-4D97-AF65-F5344CB8AC3E}">
        <p14:creationId xmlns:p14="http://schemas.microsoft.com/office/powerpoint/2010/main" val="61665467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6" fontAlgn="base">
              <a:spcBef>
                <a:spcPct val="0"/>
              </a:spcBef>
              <a:spcAft>
                <a:spcPct val="0"/>
              </a:spcAft>
              <a:defRPr/>
            </a:pPr>
            <a:endParaRPr lang="en-US" sz="1683"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Tree>
    <p:extLst>
      <p:ext uri="{BB962C8B-B14F-4D97-AF65-F5344CB8AC3E}">
        <p14:creationId xmlns:p14="http://schemas.microsoft.com/office/powerpoint/2010/main" val="1219255213"/>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Blank Slide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840389"/>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66328" y="6482894"/>
            <a:ext cx="2176198" cy="372394"/>
          </a:xfrm>
          <a:prstGeom prst="rect">
            <a:avLst/>
          </a:prstGeom>
        </p:spPr>
        <p:txBody>
          <a:bodyPr lIns="159924" tIns="79962" rIns="159924" bIns="79962"/>
          <a:lstStyle/>
          <a:p>
            <a:pPr defTabSz="932769"/>
            <a:fld id="{BC6EBC6A-8814-4D08-979C-B1F0C1646651}" type="datetimeFigureOut">
              <a:rPr lang="en-US" sz="1836" smtClean="0">
                <a:solidFill>
                  <a:srgbClr val="000000"/>
                </a:solidFill>
              </a:rPr>
              <a:pPr defTabSz="932769"/>
              <a:t>2/20/2015</a:t>
            </a:fld>
            <a:endParaRPr lang="en-US" sz="1836" dirty="0">
              <a:solidFill>
                <a:srgbClr val="000000"/>
              </a:solidFill>
            </a:endParaRPr>
          </a:p>
        </p:txBody>
      </p:sp>
      <p:sp>
        <p:nvSpPr>
          <p:cNvPr id="5" name="Footer Placeholder 4"/>
          <p:cNvSpPr>
            <a:spLocks noGrp="1"/>
          </p:cNvSpPr>
          <p:nvPr>
            <p:ph type="ftr" sz="quarter" idx="11"/>
          </p:nvPr>
        </p:nvSpPr>
        <p:spPr>
          <a:xfrm>
            <a:off x="3186577" y="6482894"/>
            <a:ext cx="2953412" cy="372394"/>
          </a:xfrm>
          <a:prstGeom prst="rect">
            <a:avLst/>
          </a:prstGeom>
        </p:spPr>
        <p:txBody>
          <a:bodyPr lIns="159924" tIns="79962" rIns="159924" bIns="79962"/>
          <a:lstStyle/>
          <a:p>
            <a:pPr defTabSz="932769"/>
            <a:endParaRPr lang="en-US" sz="1836" dirty="0">
              <a:solidFill>
                <a:srgbClr val="000000"/>
              </a:solidFill>
            </a:endParaRPr>
          </a:p>
        </p:txBody>
      </p:sp>
      <p:sp>
        <p:nvSpPr>
          <p:cNvPr id="6" name="Slide Number Placeholder 5"/>
          <p:cNvSpPr>
            <a:spLocks noGrp="1"/>
          </p:cNvSpPr>
          <p:nvPr>
            <p:ph type="sldNum" sz="quarter" idx="12"/>
          </p:nvPr>
        </p:nvSpPr>
        <p:spPr>
          <a:xfrm>
            <a:off x="6684038" y="6482894"/>
            <a:ext cx="2176198" cy="372394"/>
          </a:xfrm>
          <a:prstGeom prst="rect">
            <a:avLst/>
          </a:prstGeom>
        </p:spPr>
        <p:txBody>
          <a:bodyPr lIns="159924" tIns="79962" rIns="159924" bIns="79962"/>
          <a:lstStyle/>
          <a:p>
            <a:pPr defTabSz="932769"/>
            <a:fld id="{2508CDE1-B9E0-4898-B0AA-27BAB1086941}" type="slidenum">
              <a:rPr lang="en-US" sz="1836" smtClean="0">
                <a:solidFill>
                  <a:srgbClr val="000000"/>
                </a:solidFill>
              </a:rPr>
              <a:pPr defTabSz="932769"/>
              <a:t>‹#›</a:t>
            </a:fld>
            <a:endParaRPr lang="en-US" sz="1836" dirty="0">
              <a:solidFill>
                <a:srgbClr val="000000"/>
              </a:solidFill>
            </a:endParaRPr>
          </a:p>
        </p:txBody>
      </p:sp>
    </p:spTree>
    <p:extLst>
      <p:ext uri="{BB962C8B-B14F-4D97-AF65-F5344CB8AC3E}">
        <p14:creationId xmlns:p14="http://schemas.microsoft.com/office/powerpoint/2010/main" val="235398033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873" y="2151538"/>
            <a:ext cx="7833681" cy="1017048"/>
          </a:xfrm>
        </p:spPr>
        <p:txBody>
          <a:bodyPr anchor="b" anchorCtr="0"/>
          <a:lstStyle>
            <a:lvl1pPr>
              <a:defRPr sz="5509" spc="-116"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48873" y="3494028"/>
            <a:ext cx="7833681" cy="508525"/>
          </a:xfrm>
        </p:spPr>
        <p:txBody>
          <a:bodyPr>
            <a:noAutofit/>
          </a:bodyPr>
          <a:lstStyle>
            <a:lvl1pPr marL="0" indent="0">
              <a:spcBef>
                <a:spcPts val="0"/>
              </a:spcBef>
              <a:buNone/>
              <a:defRPr spc="-54"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49"/>
          <a:stretch/>
        </p:blipFill>
        <p:spPr bwMode="black">
          <a:xfrm>
            <a:off x="6169859" y="5069995"/>
            <a:ext cx="2761925" cy="1426883"/>
          </a:xfrm>
          <a:prstGeom prst="rect">
            <a:avLst/>
          </a:prstGeom>
        </p:spPr>
      </p:pic>
    </p:spTree>
    <p:extLst>
      <p:ext uri="{BB962C8B-B14F-4D97-AF65-F5344CB8AC3E}">
        <p14:creationId xmlns:p14="http://schemas.microsoft.com/office/powerpoint/2010/main" val="1722186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2129857188"/>
      </p:ext>
    </p:extLst>
  </p:cSld>
  <p:clrMapOvr>
    <a:masterClrMapping/>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69017111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620" y="4429874"/>
            <a:ext cx="7833681" cy="470856"/>
          </a:xfrm>
        </p:spPr>
        <p:txBody>
          <a:bodyPr>
            <a:noAutofit/>
          </a:bodyPr>
          <a:lstStyle>
            <a:lvl1pPr marL="0" indent="0" algn="l">
              <a:lnSpc>
                <a:spcPct val="90000"/>
              </a:lnSpc>
              <a:spcBef>
                <a:spcPts val="0"/>
              </a:spcBef>
              <a:buNone/>
              <a:defRPr lang="en-US" sz="2755" kern="1200" spc="-54" baseline="0" dirty="0">
                <a:gradFill>
                  <a:gsLst>
                    <a:gs pos="2083">
                      <a:schemeClr val="bg2"/>
                    </a:gs>
                    <a:gs pos="99000">
                      <a:schemeClr val="bg2"/>
                    </a:gs>
                  </a:gsLst>
                  <a:lin ang="5400000" scaled="0"/>
                </a:gradFill>
                <a:latin typeface="+mj-lt"/>
                <a:ea typeface="+mn-ea"/>
                <a:cs typeface="+mn-cs"/>
              </a:defRPr>
            </a:lvl1pPr>
            <a:lvl2pPr marL="349773" indent="0" algn="ctr">
              <a:buNone/>
              <a:defRPr>
                <a:solidFill>
                  <a:schemeClr val="tx1">
                    <a:tint val="75000"/>
                  </a:schemeClr>
                </a:solidFill>
              </a:defRPr>
            </a:lvl2pPr>
            <a:lvl3pPr marL="699547" indent="0" algn="ctr">
              <a:buNone/>
              <a:defRPr>
                <a:solidFill>
                  <a:schemeClr val="tx1">
                    <a:tint val="75000"/>
                  </a:schemeClr>
                </a:solidFill>
              </a:defRPr>
            </a:lvl3pPr>
            <a:lvl4pPr marL="1049320" indent="0" algn="ctr">
              <a:buNone/>
              <a:defRPr>
                <a:solidFill>
                  <a:schemeClr val="tx1">
                    <a:tint val="75000"/>
                  </a:schemeClr>
                </a:solidFill>
              </a:defRPr>
            </a:lvl4pPr>
            <a:lvl5pPr marL="1399094" indent="0" algn="ctr">
              <a:buNone/>
              <a:defRPr>
                <a:solidFill>
                  <a:schemeClr val="tx1">
                    <a:tint val="75000"/>
                  </a:schemeClr>
                </a:solidFill>
              </a:defRPr>
            </a:lvl5pPr>
            <a:lvl6pPr marL="1748867" indent="0" algn="ctr">
              <a:buNone/>
              <a:defRPr>
                <a:solidFill>
                  <a:schemeClr val="tx1">
                    <a:tint val="75000"/>
                  </a:schemeClr>
                </a:solidFill>
              </a:defRPr>
            </a:lvl6pPr>
            <a:lvl7pPr marL="2098640" indent="0" algn="ctr">
              <a:buNone/>
              <a:defRPr>
                <a:solidFill>
                  <a:schemeClr val="tx1">
                    <a:tint val="75000"/>
                  </a:schemeClr>
                </a:solidFill>
              </a:defRPr>
            </a:lvl7pPr>
            <a:lvl8pPr marL="2448414" indent="0" algn="ctr">
              <a:buNone/>
              <a:defRPr>
                <a:solidFill>
                  <a:schemeClr val="tx1">
                    <a:tint val="75000"/>
                  </a:schemeClr>
                </a:solidFill>
              </a:defRPr>
            </a:lvl8pPr>
            <a:lvl9pPr marL="2798187" indent="0" algn="ctr">
              <a:buNone/>
              <a:defRPr>
                <a:solidFill>
                  <a:schemeClr val="tx1">
                    <a:tint val="75000"/>
                  </a:schemeClr>
                </a:solidFill>
              </a:defRPr>
            </a:lvl9pPr>
          </a:lstStyle>
          <a:p>
            <a:pPr marL="0" marR="0" lvl="0" indent="0" algn="l" defTabSz="69954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44625" y="2794219"/>
            <a:ext cx="7839754"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346" b="0" kern="1200" cap="none" spc="-306"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44620" y="1476622"/>
            <a:ext cx="7833681" cy="932293"/>
          </a:xfrm>
        </p:spPr>
        <p:txBody>
          <a:bodyPr wrap="square" anchor="b">
            <a:noAutofit/>
          </a:bodyPr>
          <a:lstStyle>
            <a:lvl1pPr marL="0" indent="0">
              <a:buNone/>
              <a:defRPr sz="5127" spc="-116"/>
            </a:lvl1pPr>
          </a:lstStyle>
          <a:p>
            <a:pPr lvl="0"/>
            <a:r>
              <a:rPr lang="en-US" dirty="0" smtClean="0"/>
              <a:t>Click to edit Master text styles</a:t>
            </a:r>
          </a:p>
        </p:txBody>
      </p:sp>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2042960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solidFill>
                  <a:schemeClr val="bg1"/>
                </a:solidFill>
                <a:latin typeface="+mj-lt"/>
              </a:defRPr>
            </a:lvl1pPr>
            <a:lvl2pPr marL="0" indent="0">
              <a:buNone/>
              <a:defRPr sz="1530">
                <a:solidFill>
                  <a:schemeClr val="bg1"/>
                </a:solidFill>
              </a:defRPr>
            </a:lvl2pPr>
            <a:lvl3pPr marL="177322" indent="0">
              <a:buNone/>
              <a:defRPr sz="1530">
                <a:solidFill>
                  <a:schemeClr val="bg1"/>
                </a:solidFill>
              </a:defRPr>
            </a:lvl3pPr>
            <a:lvl4pPr marL="349788" indent="0">
              <a:buNone/>
              <a:defRPr sz="1530">
                <a:solidFill>
                  <a:schemeClr val="bg1"/>
                </a:solidFill>
              </a:defRPr>
            </a:lvl4pPr>
            <a:lvl5pPr marL="530755" indent="0">
              <a:buNone/>
              <a:defRPr sz="153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2608608329"/>
      </p:ext>
    </p:extLst>
  </p:cSld>
  <p:clrMapOvr>
    <a:masterClrMapping/>
  </p:clrMapOvr>
  <p:transition>
    <p:fade/>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gradFill>
                  <a:gsLst>
                    <a:gs pos="100000">
                      <a:schemeClr val="bg2"/>
                    </a:gs>
                    <a:gs pos="0">
                      <a:schemeClr val="bg2"/>
                    </a:gs>
                  </a:gsLst>
                  <a:lin ang="5400000" scaled="0"/>
                </a:gradFill>
                <a:latin typeface="+mj-lt"/>
              </a:defRPr>
            </a:lvl1pPr>
            <a:lvl2pPr marL="0" indent="0">
              <a:buNone/>
              <a:defRPr sz="1530">
                <a:gradFill>
                  <a:gsLst>
                    <a:gs pos="100000">
                      <a:schemeClr val="bg2"/>
                    </a:gs>
                    <a:gs pos="0">
                      <a:schemeClr val="bg2"/>
                    </a:gs>
                  </a:gsLst>
                  <a:lin ang="5400000" scaled="0"/>
                </a:gradFill>
              </a:defRPr>
            </a:lvl2pPr>
            <a:lvl3pPr marL="177322" indent="0">
              <a:buNone/>
              <a:defRPr sz="1530">
                <a:gradFill>
                  <a:gsLst>
                    <a:gs pos="100000">
                      <a:schemeClr val="bg2"/>
                    </a:gs>
                    <a:gs pos="0">
                      <a:schemeClr val="bg2"/>
                    </a:gs>
                  </a:gsLst>
                  <a:lin ang="5400000" scaled="0"/>
                </a:gradFill>
              </a:defRPr>
            </a:lvl3pPr>
            <a:lvl4pPr marL="349788" indent="0">
              <a:buNone/>
              <a:defRPr sz="1530">
                <a:gradFill>
                  <a:gsLst>
                    <a:gs pos="100000">
                      <a:schemeClr val="bg2"/>
                    </a:gs>
                    <a:gs pos="0">
                      <a:schemeClr val="bg2"/>
                    </a:gs>
                  </a:gsLst>
                  <a:lin ang="5400000" scaled="0"/>
                </a:gradFill>
              </a:defRPr>
            </a:lvl4pPr>
            <a:lvl5pPr marL="530755" indent="0">
              <a:buNone/>
              <a:defRPr sz="153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2152080437"/>
      </p:ext>
    </p:extLst>
  </p:cSld>
  <p:clrMapOvr>
    <a:masterClrMapping/>
  </p:clrMapOvr>
  <p:transition>
    <p:fade/>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97212" y="233157"/>
            <a:ext cx="8530927" cy="762786"/>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97212" y="1476621"/>
            <a:ext cx="8530927" cy="2084319"/>
          </a:xfrm>
          <a:prstGeom prst="rect">
            <a:avLst/>
          </a:prstGeom>
        </p:spPr>
        <p:txBody>
          <a:bodyPr/>
          <a:lstStyle>
            <a:lvl1pPr marL="217403" indent="-217403">
              <a:buFont typeface="Wingdings" pitchFamily="2" charset="2"/>
              <a:buChar char=""/>
              <a:defRPr sz="3061">
                <a:solidFill>
                  <a:schemeClr val="bg1"/>
                </a:solidFill>
              </a:defRPr>
            </a:lvl1pPr>
            <a:lvl2pPr marL="395941" indent="-178538">
              <a:buFont typeface="Wingdings" pitchFamily="2" charset="2"/>
              <a:buChar char=""/>
              <a:defRPr>
                <a:solidFill>
                  <a:schemeClr val="bg1"/>
                </a:solidFill>
                <a:latin typeface="+mn-lt"/>
              </a:defRPr>
            </a:lvl2pPr>
            <a:lvl3pPr marL="567191" indent="-171250">
              <a:buFont typeface="Wingdings" pitchFamily="2" charset="2"/>
              <a:buChar char=""/>
              <a:tabLst/>
              <a:defRPr>
                <a:solidFill>
                  <a:schemeClr val="bg1"/>
                </a:solidFill>
                <a:latin typeface="+mn-lt"/>
              </a:defRPr>
            </a:lvl3pPr>
            <a:lvl4pPr marL="699574" indent="-132385">
              <a:buFont typeface="Wingdings" pitchFamily="2" charset="2"/>
              <a:buChar char=""/>
              <a:defRPr>
                <a:solidFill>
                  <a:schemeClr val="bg1"/>
                </a:solidFill>
                <a:latin typeface="+mn-lt"/>
              </a:defRPr>
            </a:lvl4pPr>
            <a:lvl5pPr marL="831961" indent="-132385">
              <a:buFont typeface="Wingdings" pitchFamily="2" charset="2"/>
              <a:buChar char=""/>
              <a:tabLst/>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217402412"/>
      </p:ext>
    </p:extLst>
  </p:cSld>
  <p:clrMapOvr>
    <a:masterClrMapping/>
  </p:clrMapOvr>
  <p:transition>
    <p:fade/>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00">
                      <a:schemeClr val="tx2"/>
                    </a:gs>
                    <a:gs pos="0">
                      <a:schemeClr val="tx2"/>
                    </a:gs>
                  </a:gsLst>
                  <a:lin ang="5400000" scaled="0"/>
                </a:gradFill>
                <a:latin typeface="+mj-lt"/>
              </a:defRPr>
            </a:lvl1pPr>
            <a:lvl2pPr marL="0" indent="0">
              <a:buNone/>
              <a:defRPr sz="1530"/>
            </a:lvl2pPr>
            <a:lvl3pPr marL="178538" indent="0">
              <a:buNone/>
              <a:defRPr sz="1530"/>
            </a:lvl3pPr>
            <a:lvl4pPr marL="349788" indent="0">
              <a:buNone/>
              <a:defRPr sz="1530"/>
            </a:lvl4pPr>
            <a:lvl5pPr marL="530755" indent="0">
              <a:buNone/>
              <a:defRPr sz="153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00">
                      <a:schemeClr val="tx2"/>
                    </a:gs>
                    <a:gs pos="0">
                      <a:schemeClr val="tx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250">
                      <a:schemeClr val="bg2"/>
                    </a:gs>
                    <a:gs pos="100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820266299"/>
      </p:ext>
    </p:extLst>
  </p:cSld>
  <p:clrMapOvr>
    <a:masterClrMapping/>
  </p:clrMapOvr>
  <p:transition>
    <p:fade/>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
                      <a:schemeClr val="bg2"/>
                    </a:gs>
                    <a:gs pos="98000">
                      <a:schemeClr val="bg2"/>
                    </a:gs>
                  </a:gsLst>
                  <a:lin ang="5400000" scaled="0"/>
                </a:gradFill>
                <a:latin typeface="+mj-lt"/>
              </a:defRPr>
            </a:lvl1pPr>
            <a:lvl2pPr marL="0" indent="0">
              <a:buNone/>
              <a:defRPr sz="1530">
                <a:gradFill>
                  <a:gsLst>
                    <a:gs pos="1000">
                      <a:schemeClr val="bg2"/>
                    </a:gs>
                    <a:gs pos="98000">
                      <a:schemeClr val="bg2"/>
                    </a:gs>
                  </a:gsLst>
                  <a:lin ang="5400000" scaled="0"/>
                </a:gradFill>
              </a:defRPr>
            </a:lvl2pPr>
            <a:lvl3pPr marL="178538" indent="0">
              <a:buNone/>
              <a:defRPr sz="1530">
                <a:gradFill>
                  <a:gsLst>
                    <a:gs pos="1000">
                      <a:schemeClr val="bg2"/>
                    </a:gs>
                    <a:gs pos="98000">
                      <a:schemeClr val="bg2"/>
                    </a:gs>
                  </a:gsLst>
                  <a:lin ang="5400000" scaled="0"/>
                </a:gradFill>
              </a:defRPr>
            </a:lvl3pPr>
            <a:lvl4pPr marL="349788" indent="0">
              <a:buNone/>
              <a:defRPr sz="1530">
                <a:gradFill>
                  <a:gsLst>
                    <a:gs pos="1000">
                      <a:schemeClr val="bg2"/>
                    </a:gs>
                    <a:gs pos="98000">
                      <a:schemeClr val="bg2"/>
                    </a:gs>
                  </a:gsLst>
                  <a:lin ang="5400000" scaled="0"/>
                </a:gradFill>
              </a:defRPr>
            </a:lvl4pPr>
            <a:lvl5pPr marL="530755" indent="0">
              <a:buNone/>
              <a:defRPr sz="153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
                      <a:schemeClr val="bg2"/>
                    </a:gs>
                    <a:gs pos="98000">
                      <a:schemeClr val="bg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000">
                      <a:schemeClr val="bg2"/>
                    </a:gs>
                    <a:gs pos="98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2298055143"/>
      </p:ext>
    </p:extLst>
  </p:cSld>
  <p:clrMapOvr>
    <a:masterClrMapping/>
  </p:clrMapOvr>
  <p:transition>
    <p:fade/>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8427" y="1476622"/>
            <a:ext cx="4128079" cy="1799082"/>
          </a:xfrm>
        </p:spPr>
        <p:txBody>
          <a:bodyPr>
            <a:spAutoFit/>
          </a:bodyPr>
          <a:lstStyle>
            <a:lvl1pPr marL="223475" indent="-223475">
              <a:spcBef>
                <a:spcPts val="918"/>
              </a:spcBef>
              <a:buClr>
                <a:schemeClr val="bg2"/>
              </a:buClr>
              <a:buSzPct val="100000"/>
              <a:buFont typeface="Wingdings" pitchFamily="2" charset="2"/>
              <a:buChar char=""/>
              <a:defRPr lang="en-US" sz="2755" kern="1200" spc="-54" baseline="0" dirty="0" smtClean="0">
                <a:solidFill>
                  <a:schemeClr val="bg1"/>
                </a:solidFill>
                <a:latin typeface="+mj-lt"/>
                <a:ea typeface="+mn-ea"/>
                <a:cs typeface="+mn-cs"/>
              </a:defRPr>
            </a:lvl1pPr>
            <a:lvl2pPr marL="398369" indent="-174894">
              <a:defRPr sz="1530">
                <a:solidFill>
                  <a:schemeClr val="bg1"/>
                </a:solidFill>
              </a:defRPr>
            </a:lvl2pPr>
            <a:lvl3pPr marL="524682" indent="-126312">
              <a:tabLst/>
              <a:defRPr sz="1530">
                <a:solidFill>
                  <a:schemeClr val="bg1"/>
                </a:solidFill>
              </a:defRPr>
            </a:lvl3pPr>
            <a:lvl4pPr marL="660709" indent="-136029">
              <a:defRPr>
                <a:solidFill>
                  <a:schemeClr val="bg1"/>
                </a:solidFill>
              </a:defRPr>
            </a:lvl4pPr>
            <a:lvl5pPr marL="787021" indent="-126312">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803703" y="1476626"/>
            <a:ext cx="4128079" cy="2072490"/>
          </a:xfrm>
        </p:spPr>
        <p:txBody>
          <a:bodyPr>
            <a:spAutoFit/>
          </a:bodyPr>
          <a:lstStyle>
            <a:lvl1pPr marL="259912" indent="-259912">
              <a:spcBef>
                <a:spcPts val="918"/>
              </a:spcBef>
              <a:buClr>
                <a:schemeClr val="bg2"/>
              </a:buClr>
              <a:buFont typeface="Arial" pitchFamily="34" charset="0"/>
              <a:buChar char="•"/>
              <a:defRPr lang="en-US" sz="2755" kern="1200" spc="-54" baseline="0" dirty="0" smtClean="0">
                <a:solidFill>
                  <a:schemeClr val="bg1"/>
                </a:solidFill>
                <a:latin typeface="+mj-lt"/>
                <a:ea typeface="+mn-ea"/>
                <a:cs typeface="+mn-cs"/>
              </a:defRPr>
            </a:lvl1pPr>
            <a:lvl2pPr marL="485816" indent="-262340">
              <a:defRPr lang="en-US" sz="1530" kern="1200" spc="0" baseline="0" dirty="0" smtClean="0">
                <a:solidFill>
                  <a:schemeClr val="bg1"/>
                </a:solidFill>
                <a:latin typeface="+mn-lt"/>
                <a:ea typeface="+mn-ea"/>
                <a:cs typeface="+mn-cs"/>
              </a:defRPr>
            </a:lvl2pPr>
            <a:lvl3pPr marL="660709" indent="-262340">
              <a:defRPr lang="en-US" sz="1530" kern="1200" spc="0" baseline="0" dirty="0" smtClean="0">
                <a:solidFill>
                  <a:schemeClr val="bg1"/>
                </a:solidFill>
                <a:latin typeface="+mn-lt"/>
                <a:ea typeface="+mn-ea"/>
                <a:cs typeface="+mn-cs"/>
              </a:defRPr>
            </a:lvl3pPr>
            <a:lvl4pPr marL="787021" indent="-262340">
              <a:defRPr lang="en-US" sz="1530" kern="1200" spc="0" baseline="0" dirty="0" smtClean="0">
                <a:solidFill>
                  <a:schemeClr val="bg1"/>
                </a:solidFill>
                <a:latin typeface="+mn-lt"/>
                <a:ea typeface="+mn-ea"/>
                <a:cs typeface="+mn-cs"/>
              </a:defRPr>
            </a:lvl4pPr>
            <a:lvl5pPr marL="923050" indent="-262340">
              <a:defRPr lang="en-US" sz="1530" kern="1200" spc="0" baseline="0" dirty="0">
                <a:solidFill>
                  <a:schemeClr val="bg1"/>
                </a:solidFill>
                <a:latin typeface="+mn-lt"/>
                <a:ea typeface="+mn-ea"/>
                <a:cs typeface="+mn-cs"/>
              </a:defRPr>
            </a:lvl5pPr>
          </a:lstStyle>
          <a:p>
            <a:pPr marL="223475" marR="0" lvl="0"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Click to edit Master text styles</a:t>
            </a:r>
          </a:p>
          <a:p>
            <a:pPr marL="223475" marR="0" lvl="1"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Second level</a:t>
            </a:r>
          </a:p>
          <a:p>
            <a:pPr marL="223475" marR="0" lvl="2"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Third level</a:t>
            </a:r>
          </a:p>
          <a:p>
            <a:pPr marL="223475" marR="0" lvl="3"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Fourth level</a:t>
            </a:r>
          </a:p>
          <a:p>
            <a:pPr marL="223475" marR="0" lvl="4"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9" name="TextBox 8"/>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559653130"/>
      </p:ext>
    </p:extLst>
  </p:cSld>
  <p:clrMapOvr>
    <a:masterClrMapping/>
  </p:clrMapOvr>
  <p:transition>
    <p:fade/>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8426" y="1476627"/>
            <a:ext cx="4157594" cy="1695079"/>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2580097331"/>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8" name="Picture Placeholder 3"/>
          <p:cNvSpPr>
            <a:spLocks noGrp="1"/>
          </p:cNvSpPr>
          <p:nvPr>
            <p:ph type="pic" sz="quarter" idx="14" hasCustomPrompt="1"/>
          </p:nvPr>
        </p:nvSpPr>
        <p:spPr>
          <a:xfrm>
            <a:off x="4750743" y="0"/>
            <a:ext cx="4575822" cy="6994525"/>
          </a:xfrm>
        </p:spPr>
        <p:txBody>
          <a:bodyPr lIns="182847" anchor="ctr"/>
          <a:lstStyle>
            <a:lvl1pPr marL="0" indent="0" algn="l">
              <a:buNone/>
              <a:defRPr/>
            </a:lvl1pPr>
          </a:lstStyle>
          <a:p>
            <a:r>
              <a:rPr lang="en-US" dirty="0" smtClean="0"/>
              <a:t>Click to insert photo.</a:t>
            </a:r>
            <a:endParaRPr lang="en-US" dirty="0"/>
          </a:p>
        </p:txBody>
      </p:sp>
      <p:sp>
        <p:nvSpPr>
          <p:cNvPr id="11" name="TextBox 10"/>
          <p:cNvSpPr txBox="1"/>
          <p:nvPr userDrawn="1"/>
        </p:nvSpPr>
        <p:spPr>
          <a:xfrm>
            <a:off x="1" y="6621795"/>
            <a:ext cx="4760457"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4279190380"/>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4566108" y="6621795"/>
            <a:ext cx="4760457" cy="132167"/>
          </a:xfrm>
          <a:prstGeom prst="rect">
            <a:avLst/>
          </a:prstGeom>
          <a:noFill/>
        </p:spPr>
        <p:txBody>
          <a:bodyPr wrap="square" lIns="0" tIns="0" rIns="0" bIns="0" rtlCol="0">
            <a:spAutoFit/>
          </a:bodyPr>
          <a:lstStyle/>
          <a:p>
            <a:pP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2639267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282" y="0"/>
            <a:ext cx="4580681"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76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8428" y="1476627"/>
            <a:ext cx="4003693" cy="1695079"/>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10" name="TextBox 9"/>
          <p:cNvSpPr txBox="1"/>
          <p:nvPr userDrawn="1"/>
        </p:nvSpPr>
        <p:spPr>
          <a:xfrm>
            <a:off x="0" y="6621795"/>
            <a:ext cx="4573396"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spTree>
    <p:extLst>
      <p:ext uri="{BB962C8B-B14F-4D97-AF65-F5344CB8AC3E}">
        <p14:creationId xmlns:p14="http://schemas.microsoft.com/office/powerpoint/2010/main" val="2785099002"/>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76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4" name="TextBox 13"/>
          <p:cNvSpPr txBox="1"/>
          <p:nvPr userDrawn="1"/>
        </p:nvSpPr>
        <p:spPr>
          <a:xfrm>
            <a:off x="1" y="6621795"/>
            <a:ext cx="4760457"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940722246"/>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566108" y="0"/>
            <a:ext cx="476045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76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
        <p:nvSpPr>
          <p:cNvPr id="11" name="TextBox 10"/>
          <p:cNvSpPr txBox="1"/>
          <p:nvPr userDrawn="1"/>
        </p:nvSpPr>
        <p:spPr>
          <a:xfrm>
            <a:off x="4566108" y="6621795"/>
            <a:ext cx="4760457" cy="132167"/>
          </a:xfrm>
          <a:prstGeom prst="rect">
            <a:avLst/>
          </a:prstGeom>
          <a:noFill/>
        </p:spPr>
        <p:txBody>
          <a:bodyPr wrap="square" lIns="0" tIns="0" rIns="0" bIns="0" rtlCol="0">
            <a:spAutoFit/>
          </a:bodyPr>
          <a:lstStyle/>
          <a:p>
            <a:pPr defTabSz="699547">
              <a:defRPr/>
            </a:pPr>
            <a:r>
              <a:rPr lang="en-US" sz="842" b="1" dirty="0">
                <a:solidFill>
                  <a:srgbClr val="FFFFFF"/>
                </a:solidFill>
              </a:rPr>
              <a:t>      </a:t>
            </a:r>
            <a:r>
              <a:rPr lang="en-US" sz="842" dirty="0">
                <a:solidFill>
                  <a:srgbClr val="FFFFFF"/>
                </a:solidFill>
              </a:rPr>
              <a:t>Copyright© Microsoft Corporation </a:t>
            </a:r>
          </a:p>
        </p:txBody>
      </p:sp>
    </p:spTree>
    <p:extLst>
      <p:ext uri="{BB962C8B-B14F-4D97-AF65-F5344CB8AC3E}">
        <p14:creationId xmlns:p14="http://schemas.microsoft.com/office/powerpoint/2010/main" val="234639535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74319"/>
            <a:ext cx="9326563" cy="52264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76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8428" y="1385091"/>
            <a:ext cx="8533356" cy="2920069"/>
          </a:xfrm>
          <a:prstGeom prst="rect">
            <a:avLst/>
          </a:prstGeom>
        </p:spPr>
        <p:txBody>
          <a:bodyPr>
            <a:normAutofit/>
          </a:bodyPr>
          <a:lstStyle>
            <a:lvl1pPr marL="0" indent="0">
              <a:lnSpc>
                <a:spcPct val="90000"/>
              </a:lnSpc>
              <a:buNone/>
              <a:defRPr sz="4897">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8428" y="4429872"/>
            <a:ext cx="8533356" cy="480118"/>
          </a:xfrm>
          <a:prstGeom prst="rect">
            <a:avLst/>
          </a:prstGeom>
        </p:spPr>
        <p:txBody>
          <a:bodyPr>
            <a:normAutofit/>
          </a:bodyPr>
          <a:lstStyle>
            <a:lvl1pPr marL="0" indent="0">
              <a:lnSpc>
                <a:spcPct val="90000"/>
              </a:lnSpc>
              <a:buNone/>
              <a:defRPr sz="2755">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Tree>
    <p:extLst>
      <p:ext uri="{BB962C8B-B14F-4D97-AF65-F5344CB8AC3E}">
        <p14:creationId xmlns:p14="http://schemas.microsoft.com/office/powerpoint/2010/main" val="3675815098"/>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379620668"/>
      </p:ext>
    </p:extLst>
  </p:cSld>
  <p:clrMapOvr>
    <a:masterClrMapping/>
  </p:clrMapOvr>
  <p:transition>
    <p:fad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p:nvPr userDrawn="1"/>
        </p:nvSpPr>
        <p:spPr>
          <a:xfrm>
            <a:off x="2752695" y="6673472"/>
            <a:ext cx="3821179" cy="132167"/>
          </a:xfrm>
          <a:prstGeom prst="rect">
            <a:avLst/>
          </a:prstGeom>
          <a:noFill/>
        </p:spPr>
        <p:txBody>
          <a:bodyPr wrap="square" lIns="0" tIns="0" rIns="0" bIns="0" rtlCol="0">
            <a:spAutoFit/>
          </a:bodyPr>
          <a:lstStyle/>
          <a:p>
            <a:pPr algn="ctr" defTabSz="699547">
              <a:defRPr/>
            </a:pPr>
            <a:r>
              <a:rPr lang="en-US" sz="842" b="1" dirty="0">
                <a:gradFill>
                  <a:gsLst>
                    <a:gs pos="2917">
                      <a:srgbClr val="797A7D"/>
                    </a:gs>
                    <a:gs pos="95000">
                      <a:srgbClr val="797A7D"/>
                    </a:gs>
                  </a:gsLst>
                  <a:lin ang="5400000" scaled="0"/>
                </a:gradFill>
              </a:rPr>
              <a:t> </a:t>
            </a:r>
            <a:r>
              <a:rPr lang="en-US" sz="842" dirty="0">
                <a:gradFill>
                  <a:gsLst>
                    <a:gs pos="2917">
                      <a:srgbClr val="797A7D"/>
                    </a:gs>
                    <a:gs pos="95000">
                      <a:srgbClr val="797A7D"/>
                    </a:gs>
                  </a:gsLst>
                  <a:lin ang="5400000" scaled="0"/>
                </a:gradFill>
              </a:rPr>
              <a:t>Copyright© Microsoft Corporation </a:t>
            </a:r>
          </a:p>
        </p:txBody>
      </p:sp>
    </p:spTree>
    <p:extLst>
      <p:ext uri="{BB962C8B-B14F-4D97-AF65-F5344CB8AC3E}">
        <p14:creationId xmlns:p14="http://schemas.microsoft.com/office/powerpoint/2010/main" val="3460823135"/>
      </p:ext>
    </p:extLst>
  </p:cSld>
  <p:clrMapOvr>
    <a:masterClrMapping/>
  </p:clrMapOvr>
  <p:transition>
    <p:fade/>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78954"/>
            <a:ext cx="9326563"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45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96605" y="1476626"/>
            <a:ext cx="8533356" cy="2027818"/>
          </a:xfrm>
        </p:spPr>
        <p:txBody>
          <a:bodyPr/>
          <a:lstStyle>
            <a:lvl1pPr marL="0" indent="0">
              <a:lnSpc>
                <a:spcPct val="95000"/>
              </a:lnSpc>
              <a:buNone/>
              <a:defRPr sz="2449">
                <a:gradFill>
                  <a:gsLst>
                    <a:gs pos="1250">
                      <a:srgbClr val="000000"/>
                    </a:gs>
                    <a:gs pos="100000">
                      <a:srgbClr val="000000"/>
                    </a:gs>
                  </a:gsLst>
                  <a:lin ang="5400000" scaled="0"/>
                </a:gradFill>
                <a:latin typeface="Consolas" pitchFamily="49" charset="0"/>
                <a:cs typeface="Consolas" pitchFamily="49" charset="0"/>
              </a:defRPr>
            </a:lvl1pPr>
            <a:lvl2pPr marL="25991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3844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61091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8823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algn="ctr" defTabSz="699547">
              <a:defRPr/>
            </a:pPr>
            <a:r>
              <a:rPr lang="en-US" sz="842" b="1" dirty="0">
                <a:gradFill>
                  <a:gsLst>
                    <a:gs pos="2917">
                      <a:srgbClr val="797A7D"/>
                    </a:gs>
                    <a:gs pos="95000">
                      <a:srgbClr val="797A7D"/>
                    </a:gs>
                  </a:gsLst>
                  <a:lin ang="5400000" scaled="0"/>
                </a:gradFill>
              </a:rPr>
              <a:t> </a:t>
            </a:r>
            <a:r>
              <a:rPr lang="en-US" sz="842" dirty="0">
                <a:gradFill>
                  <a:gsLst>
                    <a:gs pos="2917">
                      <a:srgbClr val="797A7D"/>
                    </a:gs>
                    <a:gs pos="95000">
                      <a:srgbClr val="797A7D"/>
                    </a:gs>
                  </a:gsLst>
                  <a:lin ang="5400000" scaled="0"/>
                </a:gradFill>
              </a:rPr>
              <a:t>Copyright© Microsoft Corporation </a:t>
            </a:r>
          </a:p>
        </p:txBody>
      </p:sp>
    </p:spTree>
    <p:extLst>
      <p:ext uri="{BB962C8B-B14F-4D97-AF65-F5344CB8AC3E}">
        <p14:creationId xmlns:p14="http://schemas.microsoft.com/office/powerpoint/2010/main" val="3527412867"/>
      </p:ext>
    </p:extLst>
  </p:cSld>
  <p:clrMapOvr>
    <a:masterClrMapping/>
  </p:clrMapOvr>
  <p:transition>
    <p:fade/>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8428" y="233152"/>
            <a:ext cx="8533356" cy="678031"/>
          </a:xfrm>
        </p:spPr>
        <p:txBody>
          <a:bodyPr/>
          <a:lstStyle>
            <a:lvl1pPr>
              <a:defRPr sz="3673"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97212" y="1476621"/>
            <a:ext cx="8530927" cy="2084319"/>
          </a:xfrm>
          <a:prstGeom prst="rect">
            <a:avLst/>
          </a:prstGeom>
        </p:spPr>
        <p:txBody>
          <a:bodyPr/>
          <a:lstStyle>
            <a:lvl1pPr marL="262340" indent="-26234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80957"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99574"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74468"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49362"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4" y="6363081"/>
            <a:ext cx="9326564" cy="631450"/>
          </a:xfrm>
          <a:prstGeom prst="rect">
            <a:avLst/>
          </a:prstGeom>
          <a:solidFill>
            <a:srgbClr val="FFFF99"/>
          </a:solidFill>
        </p:spPr>
        <p:txBody>
          <a:bodyPr wrap="square" lIns="152368" tIns="76183" rIns="152368" bIns="76183" anchor="b" anchorCtr="0">
            <a:noAutofit/>
          </a:bodyPr>
          <a:lstStyle>
            <a:lvl1pPr algn="r">
              <a:buFont typeface="Arial" pitchFamily="34" charset="0"/>
              <a:buNone/>
              <a:defRPr sz="2755" spc="-39"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64243804"/>
      </p:ext>
    </p:extLst>
  </p:cSld>
  <p:clrMapOvr>
    <a:masterClrMapping/>
  </p:clrMapOvr>
  <p:transition>
    <p:fade/>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92353" y="1803683"/>
            <a:ext cx="8591702" cy="1243058"/>
          </a:xfrm>
        </p:spPr>
        <p:txBody>
          <a:bodyPr/>
          <a:lstStyle>
            <a:lvl1pPr marL="0" indent="0">
              <a:buNone/>
              <a:defRPr sz="6734" i="0" spc="-77"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744123" y="6432572"/>
            <a:ext cx="1430605" cy="320708"/>
          </a:xfrm>
          <a:prstGeom prst="rect">
            <a:avLst/>
          </a:prstGeom>
          <a:noFill/>
          <a:ln>
            <a:noFill/>
          </a:ln>
        </p:spPr>
      </p:pic>
      <p:sp>
        <p:nvSpPr>
          <p:cNvPr id="9" name="Text Placeholder 8"/>
          <p:cNvSpPr>
            <a:spLocks noGrp="1"/>
          </p:cNvSpPr>
          <p:nvPr>
            <p:ph type="body" sz="quarter" idx="11" hasCustomPrompt="1"/>
          </p:nvPr>
        </p:nvSpPr>
        <p:spPr>
          <a:xfrm>
            <a:off x="392354" y="3283253"/>
            <a:ext cx="5749234" cy="452022"/>
          </a:xfrm>
        </p:spPr>
        <p:txBody>
          <a:bodyPr/>
          <a:lstStyle>
            <a:lvl1pPr marL="0" indent="0">
              <a:buNone/>
              <a:defRPr spc="-77"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3512048411"/>
      </p:ext>
    </p:extLst>
  </p:cSld>
  <p:clrMapOvr>
    <a:masterClrMapping/>
  </p:clrMapOvr>
  <p:transition>
    <p:fade/>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6" fontAlgn="base">
              <a:spcBef>
                <a:spcPct val="0"/>
              </a:spcBef>
              <a:spcAft>
                <a:spcPct val="0"/>
              </a:spcAft>
              <a:defRPr/>
            </a:pPr>
            <a:endParaRPr lang="en-US" sz="1683"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9666" y="6141008"/>
            <a:ext cx="1349206" cy="830017"/>
          </a:xfrm>
          <a:prstGeom prst="rect">
            <a:avLst/>
          </a:prstGeom>
        </p:spPr>
      </p:pic>
    </p:spTree>
    <p:extLst>
      <p:ext uri="{BB962C8B-B14F-4D97-AF65-F5344CB8AC3E}">
        <p14:creationId xmlns:p14="http://schemas.microsoft.com/office/powerpoint/2010/main" val="1138514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6" fontAlgn="base">
              <a:spcBef>
                <a:spcPct val="0"/>
              </a:spcBef>
              <a:spcAft>
                <a:spcPct val="0"/>
              </a:spcAft>
              <a:defRPr/>
            </a:pPr>
            <a:endParaRPr lang="en-US" sz="1683"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Tree>
    <p:extLst>
      <p:ext uri="{BB962C8B-B14F-4D97-AF65-F5344CB8AC3E}">
        <p14:creationId xmlns:p14="http://schemas.microsoft.com/office/powerpoint/2010/main" val="494370565"/>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Blank Slide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415172"/>
      </p:ext>
    </p:extLst>
  </p:cSld>
  <p:clrMapOvr>
    <a:masterClrMapping/>
  </p:clrMapOvr>
  <p:transition>
    <p:fade/>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66328" y="6482894"/>
            <a:ext cx="2176198" cy="372394"/>
          </a:xfrm>
          <a:prstGeom prst="rect">
            <a:avLst/>
          </a:prstGeom>
        </p:spPr>
        <p:txBody>
          <a:bodyPr lIns="159924" tIns="79962" rIns="159924" bIns="79962"/>
          <a:lstStyle/>
          <a:p>
            <a:pPr defTabSz="932769"/>
            <a:fld id="{BC6EBC6A-8814-4D08-979C-B1F0C1646651}" type="datetimeFigureOut">
              <a:rPr lang="en-US" sz="1836" smtClean="0">
                <a:solidFill>
                  <a:srgbClr val="000000"/>
                </a:solidFill>
              </a:rPr>
              <a:pPr defTabSz="932769"/>
              <a:t>2/20/2015</a:t>
            </a:fld>
            <a:endParaRPr lang="en-US" sz="1836" dirty="0">
              <a:solidFill>
                <a:srgbClr val="000000"/>
              </a:solidFill>
            </a:endParaRPr>
          </a:p>
        </p:txBody>
      </p:sp>
      <p:sp>
        <p:nvSpPr>
          <p:cNvPr id="5" name="Footer Placeholder 4"/>
          <p:cNvSpPr>
            <a:spLocks noGrp="1"/>
          </p:cNvSpPr>
          <p:nvPr>
            <p:ph type="ftr" sz="quarter" idx="11"/>
          </p:nvPr>
        </p:nvSpPr>
        <p:spPr>
          <a:xfrm>
            <a:off x="3186577" y="6482894"/>
            <a:ext cx="2953412" cy="372394"/>
          </a:xfrm>
          <a:prstGeom prst="rect">
            <a:avLst/>
          </a:prstGeom>
        </p:spPr>
        <p:txBody>
          <a:bodyPr lIns="159924" tIns="79962" rIns="159924" bIns="79962"/>
          <a:lstStyle/>
          <a:p>
            <a:pPr defTabSz="932769"/>
            <a:endParaRPr lang="en-US" sz="1836" dirty="0">
              <a:solidFill>
                <a:srgbClr val="000000"/>
              </a:solidFill>
            </a:endParaRPr>
          </a:p>
        </p:txBody>
      </p:sp>
      <p:sp>
        <p:nvSpPr>
          <p:cNvPr id="6" name="Slide Number Placeholder 5"/>
          <p:cNvSpPr>
            <a:spLocks noGrp="1"/>
          </p:cNvSpPr>
          <p:nvPr>
            <p:ph type="sldNum" sz="quarter" idx="12"/>
          </p:nvPr>
        </p:nvSpPr>
        <p:spPr>
          <a:xfrm>
            <a:off x="6684038" y="6482894"/>
            <a:ext cx="2176198" cy="372394"/>
          </a:xfrm>
          <a:prstGeom prst="rect">
            <a:avLst/>
          </a:prstGeom>
        </p:spPr>
        <p:txBody>
          <a:bodyPr lIns="159924" tIns="79962" rIns="159924" bIns="79962"/>
          <a:lstStyle/>
          <a:p>
            <a:pPr defTabSz="932769"/>
            <a:fld id="{2508CDE1-B9E0-4898-B0AA-27BAB1086941}" type="slidenum">
              <a:rPr lang="en-US" sz="1836" smtClean="0">
                <a:solidFill>
                  <a:srgbClr val="000000"/>
                </a:solidFill>
              </a:rPr>
              <a:pPr defTabSz="932769"/>
              <a:t>‹#›</a:t>
            </a:fld>
            <a:endParaRPr lang="en-US" sz="1836" dirty="0">
              <a:solidFill>
                <a:srgbClr val="000000"/>
              </a:solidFill>
            </a:endParaRPr>
          </a:p>
        </p:txBody>
      </p:sp>
    </p:spTree>
    <p:extLst>
      <p:ext uri="{BB962C8B-B14F-4D97-AF65-F5344CB8AC3E}">
        <p14:creationId xmlns:p14="http://schemas.microsoft.com/office/powerpoint/2010/main" val="413513071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873" y="2151538"/>
            <a:ext cx="7833681" cy="1017048"/>
          </a:xfrm>
        </p:spPr>
        <p:txBody>
          <a:bodyPr anchor="b" anchorCtr="0"/>
          <a:lstStyle>
            <a:lvl1pPr>
              <a:defRPr sz="5509" spc="-116"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48873" y="3494028"/>
            <a:ext cx="7833681" cy="508525"/>
          </a:xfrm>
        </p:spPr>
        <p:txBody>
          <a:bodyPr>
            <a:noAutofit/>
          </a:bodyPr>
          <a:lstStyle>
            <a:lvl1pPr marL="0" indent="0">
              <a:spcBef>
                <a:spcPts val="0"/>
              </a:spcBef>
              <a:buNone/>
              <a:defRPr spc="-54"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49"/>
          <a:stretch/>
        </p:blipFill>
        <p:spPr bwMode="black">
          <a:xfrm>
            <a:off x="6169859" y="5069995"/>
            <a:ext cx="2761925" cy="1426883"/>
          </a:xfrm>
          <a:prstGeom prst="rect">
            <a:avLst/>
          </a:prstGeom>
        </p:spPr>
      </p:pic>
    </p:spTree>
    <p:extLst>
      <p:ext uri="{BB962C8B-B14F-4D97-AF65-F5344CB8AC3E}">
        <p14:creationId xmlns:p14="http://schemas.microsoft.com/office/powerpoint/2010/main" val="909859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573414862"/>
      </p:ext>
    </p:extLst>
  </p:cSld>
  <p:clrMapOvr>
    <a:masterClrMapping/>
  </p:clrMapOvr>
  <p:transition>
    <p:fade/>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642059656"/>
      </p:ext>
    </p:extLst>
  </p:cSld>
  <p:clrMapOvr>
    <a:masterClrMapping/>
  </p:clrMapOvr>
  <p:transition>
    <p:fade/>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620" y="4429874"/>
            <a:ext cx="7833681" cy="470856"/>
          </a:xfrm>
        </p:spPr>
        <p:txBody>
          <a:bodyPr>
            <a:noAutofit/>
          </a:bodyPr>
          <a:lstStyle>
            <a:lvl1pPr marL="0" indent="0" algn="l">
              <a:lnSpc>
                <a:spcPct val="90000"/>
              </a:lnSpc>
              <a:spcBef>
                <a:spcPts val="0"/>
              </a:spcBef>
              <a:buNone/>
              <a:defRPr lang="en-US" sz="2755" kern="1200" spc="-54" baseline="0" dirty="0">
                <a:gradFill>
                  <a:gsLst>
                    <a:gs pos="2083">
                      <a:schemeClr val="bg2"/>
                    </a:gs>
                    <a:gs pos="99000">
                      <a:schemeClr val="bg2"/>
                    </a:gs>
                  </a:gsLst>
                  <a:lin ang="5400000" scaled="0"/>
                </a:gradFill>
                <a:latin typeface="+mj-lt"/>
                <a:ea typeface="+mn-ea"/>
                <a:cs typeface="+mn-cs"/>
              </a:defRPr>
            </a:lvl1pPr>
            <a:lvl2pPr marL="349773" indent="0" algn="ctr">
              <a:buNone/>
              <a:defRPr>
                <a:solidFill>
                  <a:schemeClr val="tx1">
                    <a:tint val="75000"/>
                  </a:schemeClr>
                </a:solidFill>
              </a:defRPr>
            </a:lvl2pPr>
            <a:lvl3pPr marL="699547" indent="0" algn="ctr">
              <a:buNone/>
              <a:defRPr>
                <a:solidFill>
                  <a:schemeClr val="tx1">
                    <a:tint val="75000"/>
                  </a:schemeClr>
                </a:solidFill>
              </a:defRPr>
            </a:lvl3pPr>
            <a:lvl4pPr marL="1049320" indent="0" algn="ctr">
              <a:buNone/>
              <a:defRPr>
                <a:solidFill>
                  <a:schemeClr val="tx1">
                    <a:tint val="75000"/>
                  </a:schemeClr>
                </a:solidFill>
              </a:defRPr>
            </a:lvl4pPr>
            <a:lvl5pPr marL="1399094" indent="0" algn="ctr">
              <a:buNone/>
              <a:defRPr>
                <a:solidFill>
                  <a:schemeClr val="tx1">
                    <a:tint val="75000"/>
                  </a:schemeClr>
                </a:solidFill>
              </a:defRPr>
            </a:lvl5pPr>
            <a:lvl6pPr marL="1748867" indent="0" algn="ctr">
              <a:buNone/>
              <a:defRPr>
                <a:solidFill>
                  <a:schemeClr val="tx1">
                    <a:tint val="75000"/>
                  </a:schemeClr>
                </a:solidFill>
              </a:defRPr>
            </a:lvl6pPr>
            <a:lvl7pPr marL="2098640" indent="0" algn="ctr">
              <a:buNone/>
              <a:defRPr>
                <a:solidFill>
                  <a:schemeClr val="tx1">
                    <a:tint val="75000"/>
                  </a:schemeClr>
                </a:solidFill>
              </a:defRPr>
            </a:lvl7pPr>
            <a:lvl8pPr marL="2448414" indent="0" algn="ctr">
              <a:buNone/>
              <a:defRPr>
                <a:solidFill>
                  <a:schemeClr val="tx1">
                    <a:tint val="75000"/>
                  </a:schemeClr>
                </a:solidFill>
              </a:defRPr>
            </a:lvl8pPr>
            <a:lvl9pPr marL="2798187" indent="0" algn="ctr">
              <a:buNone/>
              <a:defRPr>
                <a:solidFill>
                  <a:schemeClr val="tx1">
                    <a:tint val="75000"/>
                  </a:schemeClr>
                </a:solidFill>
              </a:defRPr>
            </a:lvl9pPr>
          </a:lstStyle>
          <a:p>
            <a:pPr marL="0" marR="0" lvl="0" indent="0" algn="l" defTabSz="69954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44625" y="2794219"/>
            <a:ext cx="7839754"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346" b="0" kern="1200" cap="none" spc="-306"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44620" y="1476622"/>
            <a:ext cx="7833681" cy="932293"/>
          </a:xfrm>
        </p:spPr>
        <p:txBody>
          <a:bodyPr wrap="square" anchor="b">
            <a:noAutofit/>
          </a:bodyPr>
          <a:lstStyle>
            <a:lvl1pPr marL="0" indent="0">
              <a:buNone/>
              <a:defRPr sz="5127" spc="-116"/>
            </a:lvl1pPr>
          </a:lstStyle>
          <a:p>
            <a:pPr lvl="0"/>
            <a:r>
              <a:rPr lang="en-US" dirty="0" smtClean="0"/>
              <a:t>Click to edit Master text styles</a:t>
            </a:r>
          </a:p>
        </p:txBody>
      </p:sp>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1593564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solidFill>
                  <a:schemeClr val="bg1"/>
                </a:solidFill>
                <a:latin typeface="+mj-lt"/>
              </a:defRPr>
            </a:lvl1pPr>
            <a:lvl2pPr marL="0" indent="0">
              <a:buNone/>
              <a:defRPr sz="1530">
                <a:solidFill>
                  <a:schemeClr val="bg1"/>
                </a:solidFill>
              </a:defRPr>
            </a:lvl2pPr>
            <a:lvl3pPr marL="177322" indent="0">
              <a:buNone/>
              <a:defRPr sz="1530">
                <a:solidFill>
                  <a:schemeClr val="bg1"/>
                </a:solidFill>
              </a:defRPr>
            </a:lvl3pPr>
            <a:lvl4pPr marL="349788" indent="0">
              <a:buNone/>
              <a:defRPr sz="1530">
                <a:solidFill>
                  <a:schemeClr val="bg1"/>
                </a:solidFill>
              </a:defRPr>
            </a:lvl4pPr>
            <a:lvl5pPr marL="530755" indent="0">
              <a:buNone/>
              <a:defRPr sz="153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503983766"/>
      </p:ext>
    </p:extLst>
  </p:cSld>
  <p:clrMapOvr>
    <a:masterClrMapping/>
  </p:clrMapOvr>
  <p:transition>
    <p:fade/>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gradFill>
                  <a:gsLst>
                    <a:gs pos="100000">
                      <a:schemeClr val="bg2"/>
                    </a:gs>
                    <a:gs pos="0">
                      <a:schemeClr val="bg2"/>
                    </a:gs>
                  </a:gsLst>
                  <a:lin ang="5400000" scaled="0"/>
                </a:gradFill>
                <a:latin typeface="+mj-lt"/>
              </a:defRPr>
            </a:lvl1pPr>
            <a:lvl2pPr marL="0" indent="0">
              <a:buNone/>
              <a:defRPr sz="1530">
                <a:gradFill>
                  <a:gsLst>
                    <a:gs pos="100000">
                      <a:schemeClr val="bg2"/>
                    </a:gs>
                    <a:gs pos="0">
                      <a:schemeClr val="bg2"/>
                    </a:gs>
                  </a:gsLst>
                  <a:lin ang="5400000" scaled="0"/>
                </a:gradFill>
              </a:defRPr>
            </a:lvl2pPr>
            <a:lvl3pPr marL="177322" indent="0">
              <a:buNone/>
              <a:defRPr sz="1530">
                <a:gradFill>
                  <a:gsLst>
                    <a:gs pos="100000">
                      <a:schemeClr val="bg2"/>
                    </a:gs>
                    <a:gs pos="0">
                      <a:schemeClr val="bg2"/>
                    </a:gs>
                  </a:gsLst>
                  <a:lin ang="5400000" scaled="0"/>
                </a:gradFill>
              </a:defRPr>
            </a:lvl3pPr>
            <a:lvl4pPr marL="349788" indent="0">
              <a:buNone/>
              <a:defRPr sz="1530">
                <a:gradFill>
                  <a:gsLst>
                    <a:gs pos="100000">
                      <a:schemeClr val="bg2"/>
                    </a:gs>
                    <a:gs pos="0">
                      <a:schemeClr val="bg2"/>
                    </a:gs>
                  </a:gsLst>
                  <a:lin ang="5400000" scaled="0"/>
                </a:gradFill>
              </a:defRPr>
            </a:lvl4pPr>
            <a:lvl5pPr marL="530755" indent="0">
              <a:buNone/>
              <a:defRPr sz="153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2425531233"/>
      </p:ext>
    </p:extLst>
  </p:cSld>
  <p:clrMapOvr>
    <a:masterClrMapping/>
  </p:clrMapOvr>
  <p:transition>
    <p:fade/>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97212" y="233157"/>
            <a:ext cx="8530927" cy="762786"/>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97212" y="1476621"/>
            <a:ext cx="8530927" cy="2084319"/>
          </a:xfrm>
          <a:prstGeom prst="rect">
            <a:avLst/>
          </a:prstGeom>
        </p:spPr>
        <p:txBody>
          <a:bodyPr/>
          <a:lstStyle>
            <a:lvl1pPr marL="217403" indent="-217403">
              <a:buFont typeface="Wingdings" pitchFamily="2" charset="2"/>
              <a:buChar char=""/>
              <a:defRPr sz="3061">
                <a:solidFill>
                  <a:schemeClr val="bg1"/>
                </a:solidFill>
              </a:defRPr>
            </a:lvl1pPr>
            <a:lvl2pPr marL="395941" indent="-178538">
              <a:buFont typeface="Wingdings" pitchFamily="2" charset="2"/>
              <a:buChar char=""/>
              <a:defRPr>
                <a:solidFill>
                  <a:schemeClr val="bg1"/>
                </a:solidFill>
                <a:latin typeface="+mn-lt"/>
              </a:defRPr>
            </a:lvl2pPr>
            <a:lvl3pPr marL="567191" indent="-171250">
              <a:buFont typeface="Wingdings" pitchFamily="2" charset="2"/>
              <a:buChar char=""/>
              <a:tabLst/>
              <a:defRPr>
                <a:solidFill>
                  <a:schemeClr val="bg1"/>
                </a:solidFill>
                <a:latin typeface="+mn-lt"/>
              </a:defRPr>
            </a:lvl3pPr>
            <a:lvl4pPr marL="699574" indent="-132385">
              <a:buFont typeface="Wingdings" pitchFamily="2" charset="2"/>
              <a:buChar char=""/>
              <a:defRPr>
                <a:solidFill>
                  <a:schemeClr val="bg1"/>
                </a:solidFill>
                <a:latin typeface="+mn-lt"/>
              </a:defRPr>
            </a:lvl4pPr>
            <a:lvl5pPr marL="831961" indent="-132385">
              <a:buFont typeface="Wingdings" pitchFamily="2" charset="2"/>
              <a:buChar char=""/>
              <a:tabLst/>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12433680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3050" y="1221158"/>
            <a:ext cx="8778875"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00">
                      <a:schemeClr val="tx2"/>
                    </a:gs>
                    <a:gs pos="0">
                      <a:schemeClr val="tx2"/>
                    </a:gs>
                  </a:gsLst>
                  <a:lin ang="5400000" scaled="0"/>
                </a:gradFill>
                <a:latin typeface="+mj-lt"/>
              </a:defRPr>
            </a:lvl1pPr>
            <a:lvl2pPr marL="0" indent="0">
              <a:buNone/>
              <a:defRPr sz="1530"/>
            </a:lvl2pPr>
            <a:lvl3pPr marL="178538" indent="0">
              <a:buNone/>
              <a:defRPr sz="1530"/>
            </a:lvl3pPr>
            <a:lvl4pPr marL="349788" indent="0">
              <a:buNone/>
              <a:defRPr sz="1530"/>
            </a:lvl4pPr>
            <a:lvl5pPr marL="530755" indent="0">
              <a:buNone/>
              <a:defRPr sz="153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00">
                      <a:schemeClr val="tx2"/>
                    </a:gs>
                    <a:gs pos="0">
                      <a:schemeClr val="tx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250">
                      <a:schemeClr val="bg2"/>
                    </a:gs>
                    <a:gs pos="100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636558712"/>
      </p:ext>
    </p:extLst>
  </p:cSld>
  <p:clrMapOvr>
    <a:masterClrMapping/>
  </p:clrMapOvr>
  <p:transition>
    <p:fade/>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
                      <a:schemeClr val="bg2"/>
                    </a:gs>
                    <a:gs pos="98000">
                      <a:schemeClr val="bg2"/>
                    </a:gs>
                  </a:gsLst>
                  <a:lin ang="5400000" scaled="0"/>
                </a:gradFill>
                <a:latin typeface="+mj-lt"/>
              </a:defRPr>
            </a:lvl1pPr>
            <a:lvl2pPr marL="0" indent="0">
              <a:buNone/>
              <a:defRPr sz="1530">
                <a:gradFill>
                  <a:gsLst>
                    <a:gs pos="1000">
                      <a:schemeClr val="bg2"/>
                    </a:gs>
                    <a:gs pos="98000">
                      <a:schemeClr val="bg2"/>
                    </a:gs>
                  </a:gsLst>
                  <a:lin ang="5400000" scaled="0"/>
                </a:gradFill>
              </a:defRPr>
            </a:lvl2pPr>
            <a:lvl3pPr marL="178538" indent="0">
              <a:buNone/>
              <a:defRPr sz="1530">
                <a:gradFill>
                  <a:gsLst>
                    <a:gs pos="1000">
                      <a:schemeClr val="bg2"/>
                    </a:gs>
                    <a:gs pos="98000">
                      <a:schemeClr val="bg2"/>
                    </a:gs>
                  </a:gsLst>
                  <a:lin ang="5400000" scaled="0"/>
                </a:gradFill>
              </a:defRPr>
            </a:lvl3pPr>
            <a:lvl4pPr marL="349788" indent="0">
              <a:buNone/>
              <a:defRPr sz="1530">
                <a:gradFill>
                  <a:gsLst>
                    <a:gs pos="1000">
                      <a:schemeClr val="bg2"/>
                    </a:gs>
                    <a:gs pos="98000">
                      <a:schemeClr val="bg2"/>
                    </a:gs>
                  </a:gsLst>
                  <a:lin ang="5400000" scaled="0"/>
                </a:gradFill>
              </a:defRPr>
            </a:lvl4pPr>
            <a:lvl5pPr marL="530755" indent="0">
              <a:buNone/>
              <a:defRPr sz="153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
                      <a:schemeClr val="bg2"/>
                    </a:gs>
                    <a:gs pos="98000">
                      <a:schemeClr val="bg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000">
                      <a:schemeClr val="bg2"/>
                    </a:gs>
                    <a:gs pos="98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2715467895"/>
      </p:ext>
    </p:extLst>
  </p:cSld>
  <p:clrMapOvr>
    <a:masterClrMapping/>
  </p:clrMapOvr>
  <p:transition>
    <p:fade/>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8427" y="1476622"/>
            <a:ext cx="4128079" cy="1799082"/>
          </a:xfrm>
        </p:spPr>
        <p:txBody>
          <a:bodyPr>
            <a:spAutoFit/>
          </a:bodyPr>
          <a:lstStyle>
            <a:lvl1pPr marL="223475" indent="-223475">
              <a:spcBef>
                <a:spcPts val="918"/>
              </a:spcBef>
              <a:buClr>
                <a:schemeClr val="bg2"/>
              </a:buClr>
              <a:buSzPct val="100000"/>
              <a:buFont typeface="Wingdings" pitchFamily="2" charset="2"/>
              <a:buChar char=""/>
              <a:defRPr lang="en-US" sz="2755" kern="1200" spc="-54" baseline="0" dirty="0" smtClean="0">
                <a:solidFill>
                  <a:schemeClr val="bg1"/>
                </a:solidFill>
                <a:latin typeface="+mj-lt"/>
                <a:ea typeface="+mn-ea"/>
                <a:cs typeface="+mn-cs"/>
              </a:defRPr>
            </a:lvl1pPr>
            <a:lvl2pPr marL="398369" indent="-174894">
              <a:defRPr sz="1530">
                <a:solidFill>
                  <a:schemeClr val="bg1"/>
                </a:solidFill>
              </a:defRPr>
            </a:lvl2pPr>
            <a:lvl3pPr marL="524682" indent="-126312">
              <a:tabLst/>
              <a:defRPr sz="1530">
                <a:solidFill>
                  <a:schemeClr val="bg1"/>
                </a:solidFill>
              </a:defRPr>
            </a:lvl3pPr>
            <a:lvl4pPr marL="660709" indent="-136029">
              <a:defRPr>
                <a:solidFill>
                  <a:schemeClr val="bg1"/>
                </a:solidFill>
              </a:defRPr>
            </a:lvl4pPr>
            <a:lvl5pPr marL="787021" indent="-126312">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803703" y="1476626"/>
            <a:ext cx="4128079" cy="2072490"/>
          </a:xfrm>
        </p:spPr>
        <p:txBody>
          <a:bodyPr>
            <a:spAutoFit/>
          </a:bodyPr>
          <a:lstStyle>
            <a:lvl1pPr marL="259912" indent="-259912">
              <a:spcBef>
                <a:spcPts val="918"/>
              </a:spcBef>
              <a:buClr>
                <a:schemeClr val="bg2"/>
              </a:buClr>
              <a:buFont typeface="Arial" pitchFamily="34" charset="0"/>
              <a:buChar char="•"/>
              <a:defRPr lang="en-US" sz="2755" kern="1200" spc="-54" baseline="0" dirty="0" smtClean="0">
                <a:solidFill>
                  <a:schemeClr val="bg1"/>
                </a:solidFill>
                <a:latin typeface="+mj-lt"/>
                <a:ea typeface="+mn-ea"/>
                <a:cs typeface="+mn-cs"/>
              </a:defRPr>
            </a:lvl1pPr>
            <a:lvl2pPr marL="485816" indent="-262340">
              <a:defRPr lang="en-US" sz="1530" kern="1200" spc="0" baseline="0" dirty="0" smtClean="0">
                <a:solidFill>
                  <a:schemeClr val="bg1"/>
                </a:solidFill>
                <a:latin typeface="+mn-lt"/>
                <a:ea typeface="+mn-ea"/>
                <a:cs typeface="+mn-cs"/>
              </a:defRPr>
            </a:lvl2pPr>
            <a:lvl3pPr marL="660709" indent="-262340">
              <a:defRPr lang="en-US" sz="1530" kern="1200" spc="0" baseline="0" dirty="0" smtClean="0">
                <a:solidFill>
                  <a:schemeClr val="bg1"/>
                </a:solidFill>
                <a:latin typeface="+mn-lt"/>
                <a:ea typeface="+mn-ea"/>
                <a:cs typeface="+mn-cs"/>
              </a:defRPr>
            </a:lvl3pPr>
            <a:lvl4pPr marL="787021" indent="-262340">
              <a:defRPr lang="en-US" sz="1530" kern="1200" spc="0" baseline="0" dirty="0" smtClean="0">
                <a:solidFill>
                  <a:schemeClr val="bg1"/>
                </a:solidFill>
                <a:latin typeface="+mn-lt"/>
                <a:ea typeface="+mn-ea"/>
                <a:cs typeface="+mn-cs"/>
              </a:defRPr>
            </a:lvl4pPr>
            <a:lvl5pPr marL="923050" indent="-262340">
              <a:defRPr lang="en-US" sz="1530" kern="1200" spc="0" baseline="0" dirty="0">
                <a:solidFill>
                  <a:schemeClr val="bg1"/>
                </a:solidFill>
                <a:latin typeface="+mn-lt"/>
                <a:ea typeface="+mn-ea"/>
                <a:cs typeface="+mn-cs"/>
              </a:defRPr>
            </a:lvl5pPr>
          </a:lstStyle>
          <a:p>
            <a:pPr marL="223475" marR="0" lvl="0"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Click to edit Master text styles</a:t>
            </a:r>
          </a:p>
          <a:p>
            <a:pPr marL="223475" marR="0" lvl="1"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Second level</a:t>
            </a:r>
          </a:p>
          <a:p>
            <a:pPr marL="223475" marR="0" lvl="2"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Third level</a:t>
            </a:r>
          </a:p>
          <a:p>
            <a:pPr marL="223475" marR="0" lvl="3"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Fourth level</a:t>
            </a:r>
          </a:p>
          <a:p>
            <a:pPr marL="223475" marR="0" lvl="4"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9" name="TextBox 8"/>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143591342"/>
      </p:ext>
    </p:extLst>
  </p:cSld>
  <p:clrMapOvr>
    <a:masterClrMapping/>
  </p:clrMapOvr>
  <p:transition>
    <p:fade/>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8426" y="1476627"/>
            <a:ext cx="4157594" cy="1695079"/>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105072176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8" name="Picture Placeholder 3"/>
          <p:cNvSpPr>
            <a:spLocks noGrp="1"/>
          </p:cNvSpPr>
          <p:nvPr>
            <p:ph type="pic" sz="quarter" idx="14" hasCustomPrompt="1"/>
          </p:nvPr>
        </p:nvSpPr>
        <p:spPr>
          <a:xfrm>
            <a:off x="4750743" y="0"/>
            <a:ext cx="4575822" cy="6994525"/>
          </a:xfrm>
        </p:spPr>
        <p:txBody>
          <a:bodyPr lIns="182847" anchor="ctr"/>
          <a:lstStyle>
            <a:lvl1pPr marL="0" indent="0" algn="l">
              <a:buNone/>
              <a:defRPr/>
            </a:lvl1pPr>
          </a:lstStyle>
          <a:p>
            <a:r>
              <a:rPr lang="en-US" dirty="0" smtClean="0"/>
              <a:t>Click to insert photo.</a:t>
            </a:r>
            <a:endParaRPr lang="en-US" dirty="0"/>
          </a:p>
        </p:txBody>
      </p:sp>
      <p:sp>
        <p:nvSpPr>
          <p:cNvPr id="11" name="TextBox 10"/>
          <p:cNvSpPr txBox="1"/>
          <p:nvPr userDrawn="1"/>
        </p:nvSpPr>
        <p:spPr>
          <a:xfrm>
            <a:off x="1" y="6621795"/>
            <a:ext cx="4760457" cy="132167"/>
          </a:xfrm>
          <a:prstGeom prst="rect">
            <a:avLst/>
          </a:prstGeom>
          <a:noFill/>
        </p:spPr>
        <p:txBody>
          <a:bodyPr wrap="square" lIns="0" tIns="0" rIns="0" bIns="0" rtlCol="0">
            <a:spAutoFit/>
          </a:bodyPr>
          <a:lstStyle/>
          <a:p>
            <a:pPr algn="ct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1436031783"/>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4566108" y="6621795"/>
            <a:ext cx="4760457" cy="132167"/>
          </a:xfrm>
          <a:prstGeom prst="rect">
            <a:avLst/>
          </a:prstGeom>
          <a:noFill/>
        </p:spPr>
        <p:txBody>
          <a:bodyPr wrap="square" lIns="0" tIns="0" rIns="0" bIns="0" rtlCol="0">
            <a:spAutoFit/>
          </a:bodyPr>
          <a:lstStyle/>
          <a:p>
            <a:pPr defTabSz="699547">
              <a:defRPr/>
            </a:pPr>
            <a:r>
              <a:rPr lang="en-US" sz="842" b="1" dirty="0">
                <a:solidFill>
                  <a:srgbClr val="797A7D"/>
                </a:solidFill>
              </a:rPr>
              <a:t>      </a:t>
            </a:r>
            <a:r>
              <a:rPr lang="en-US" sz="842" dirty="0">
                <a:solidFill>
                  <a:srgbClr val="797A7D"/>
                </a:solidFill>
              </a:rPr>
              <a:t>Copyright© Microsoft Corporation </a:t>
            </a:r>
          </a:p>
        </p:txBody>
      </p:sp>
    </p:spTree>
    <p:extLst>
      <p:ext uri="{BB962C8B-B14F-4D97-AF65-F5344CB8AC3E}">
        <p14:creationId xmlns:p14="http://schemas.microsoft.com/office/powerpoint/2010/main" val="170962843"/>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282" y="0"/>
            <a:ext cx="4580681"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76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8428" y="1476627"/>
            <a:ext cx="4003693" cy="1695079"/>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10" name="TextBox 9"/>
          <p:cNvSpPr txBox="1"/>
          <p:nvPr userDrawn="1"/>
        </p:nvSpPr>
        <p:spPr>
          <a:xfrm>
            <a:off x="0" y="6621795"/>
            <a:ext cx="4573396"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spTree>
    <p:extLst>
      <p:ext uri="{BB962C8B-B14F-4D97-AF65-F5344CB8AC3E}">
        <p14:creationId xmlns:p14="http://schemas.microsoft.com/office/powerpoint/2010/main" val="134342070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76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4" name="TextBox 13"/>
          <p:cNvSpPr txBox="1"/>
          <p:nvPr userDrawn="1"/>
        </p:nvSpPr>
        <p:spPr>
          <a:xfrm>
            <a:off x="1" y="6621795"/>
            <a:ext cx="4760457"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4181385239"/>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566108" y="0"/>
            <a:ext cx="476045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76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
        <p:nvSpPr>
          <p:cNvPr id="11" name="TextBox 10"/>
          <p:cNvSpPr txBox="1"/>
          <p:nvPr userDrawn="1"/>
        </p:nvSpPr>
        <p:spPr>
          <a:xfrm>
            <a:off x="4566108" y="6621795"/>
            <a:ext cx="4760457" cy="132167"/>
          </a:xfrm>
          <a:prstGeom prst="rect">
            <a:avLst/>
          </a:prstGeom>
          <a:noFill/>
        </p:spPr>
        <p:txBody>
          <a:bodyPr wrap="square" lIns="0" tIns="0" rIns="0" bIns="0" rtlCol="0">
            <a:spAutoFit/>
          </a:bodyPr>
          <a:lstStyle/>
          <a:p>
            <a:pPr defTabSz="699547">
              <a:defRPr/>
            </a:pPr>
            <a:r>
              <a:rPr lang="en-US" sz="842" b="1" dirty="0">
                <a:solidFill>
                  <a:srgbClr val="FFFFFF"/>
                </a:solidFill>
              </a:rPr>
              <a:t>      </a:t>
            </a:r>
            <a:r>
              <a:rPr lang="en-US" sz="842" dirty="0">
                <a:solidFill>
                  <a:srgbClr val="FFFFFF"/>
                </a:solidFill>
              </a:rPr>
              <a:t>Copyright© Microsoft Corporation </a:t>
            </a:r>
          </a:p>
        </p:txBody>
      </p:sp>
    </p:spTree>
    <p:extLst>
      <p:ext uri="{BB962C8B-B14F-4D97-AF65-F5344CB8AC3E}">
        <p14:creationId xmlns:p14="http://schemas.microsoft.com/office/powerpoint/2010/main" val="3424753104"/>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74319"/>
            <a:ext cx="9326563" cy="52264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76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8428" y="1385091"/>
            <a:ext cx="8533356" cy="2920069"/>
          </a:xfrm>
          <a:prstGeom prst="rect">
            <a:avLst/>
          </a:prstGeom>
        </p:spPr>
        <p:txBody>
          <a:bodyPr>
            <a:normAutofit/>
          </a:bodyPr>
          <a:lstStyle>
            <a:lvl1pPr marL="0" indent="0">
              <a:lnSpc>
                <a:spcPct val="90000"/>
              </a:lnSpc>
              <a:buNone/>
              <a:defRPr sz="4897">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8428" y="4429872"/>
            <a:ext cx="8533356" cy="480118"/>
          </a:xfrm>
          <a:prstGeom prst="rect">
            <a:avLst/>
          </a:prstGeom>
        </p:spPr>
        <p:txBody>
          <a:bodyPr>
            <a:normAutofit/>
          </a:bodyPr>
          <a:lstStyle>
            <a:lvl1pPr marL="0" indent="0">
              <a:lnSpc>
                <a:spcPct val="90000"/>
              </a:lnSpc>
              <a:buNone/>
              <a:defRPr sz="2755">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Tree>
    <p:extLst>
      <p:ext uri="{BB962C8B-B14F-4D97-AF65-F5344CB8AC3E}">
        <p14:creationId xmlns:p14="http://schemas.microsoft.com/office/powerpoint/2010/main" val="11339123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3049" y="1211263"/>
            <a:ext cx="8778875"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algn="ctr" defTabSz="699547">
              <a:defRPr/>
            </a:pPr>
            <a:r>
              <a:rPr lang="en-US" sz="842" b="1" dirty="0">
                <a:solidFill>
                  <a:srgbClr val="FFFFFF"/>
                </a:solidFill>
              </a:rPr>
              <a:t> </a:t>
            </a:r>
            <a:r>
              <a:rPr lang="en-US" sz="842" dirty="0">
                <a:solidFill>
                  <a:srgbClr val="FFFFFF"/>
                </a:solidFill>
              </a:rPr>
              <a:t>Copyright© Microsoft Corporation </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666212115"/>
      </p:ext>
    </p:extLst>
  </p:cSld>
  <p:clrMapOvr>
    <a:masterClrMapping/>
  </p:clrMapOvr>
  <p:transition>
    <p:fade/>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p:nvPr userDrawn="1"/>
        </p:nvSpPr>
        <p:spPr>
          <a:xfrm>
            <a:off x="2752695" y="6673472"/>
            <a:ext cx="3821179" cy="132167"/>
          </a:xfrm>
          <a:prstGeom prst="rect">
            <a:avLst/>
          </a:prstGeom>
          <a:noFill/>
        </p:spPr>
        <p:txBody>
          <a:bodyPr wrap="square" lIns="0" tIns="0" rIns="0" bIns="0" rtlCol="0">
            <a:spAutoFit/>
          </a:bodyPr>
          <a:lstStyle/>
          <a:p>
            <a:pPr algn="ctr" defTabSz="699547">
              <a:defRPr/>
            </a:pPr>
            <a:r>
              <a:rPr lang="en-US" sz="842" b="1" dirty="0">
                <a:gradFill>
                  <a:gsLst>
                    <a:gs pos="2917">
                      <a:srgbClr val="797A7D"/>
                    </a:gs>
                    <a:gs pos="95000">
                      <a:srgbClr val="797A7D"/>
                    </a:gs>
                  </a:gsLst>
                  <a:lin ang="5400000" scaled="0"/>
                </a:gradFill>
              </a:rPr>
              <a:t> </a:t>
            </a:r>
            <a:r>
              <a:rPr lang="en-US" sz="842" dirty="0">
                <a:gradFill>
                  <a:gsLst>
                    <a:gs pos="2917">
                      <a:srgbClr val="797A7D"/>
                    </a:gs>
                    <a:gs pos="95000">
                      <a:srgbClr val="797A7D"/>
                    </a:gs>
                  </a:gsLst>
                  <a:lin ang="5400000" scaled="0"/>
                </a:gradFill>
              </a:rPr>
              <a:t>Copyright© Microsoft Corporation </a:t>
            </a:r>
          </a:p>
        </p:txBody>
      </p:sp>
    </p:spTree>
    <p:extLst>
      <p:ext uri="{BB962C8B-B14F-4D97-AF65-F5344CB8AC3E}">
        <p14:creationId xmlns:p14="http://schemas.microsoft.com/office/powerpoint/2010/main" val="1285942888"/>
      </p:ext>
    </p:extLst>
  </p:cSld>
  <p:clrMapOvr>
    <a:masterClrMapping/>
  </p:clrMapOvr>
  <p:transition>
    <p:fade/>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78954"/>
            <a:ext cx="9326563"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5" fontAlgn="base">
              <a:spcBef>
                <a:spcPct val="0"/>
              </a:spcBef>
              <a:spcAft>
                <a:spcPct val="0"/>
              </a:spcAft>
              <a:defRPr/>
            </a:pPr>
            <a:endParaRPr lang="en-US" sz="145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96605" y="1476626"/>
            <a:ext cx="8533356" cy="2027818"/>
          </a:xfrm>
        </p:spPr>
        <p:txBody>
          <a:bodyPr/>
          <a:lstStyle>
            <a:lvl1pPr marL="0" indent="0">
              <a:lnSpc>
                <a:spcPct val="95000"/>
              </a:lnSpc>
              <a:buNone/>
              <a:defRPr sz="2449">
                <a:gradFill>
                  <a:gsLst>
                    <a:gs pos="1250">
                      <a:srgbClr val="000000"/>
                    </a:gs>
                    <a:gs pos="100000">
                      <a:srgbClr val="000000"/>
                    </a:gs>
                  </a:gsLst>
                  <a:lin ang="5400000" scaled="0"/>
                </a:gradFill>
                <a:latin typeface="Consolas" pitchFamily="49" charset="0"/>
                <a:cs typeface="Consolas" pitchFamily="49" charset="0"/>
              </a:defRPr>
            </a:lvl1pPr>
            <a:lvl2pPr marL="25991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3844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61091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8823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algn="ctr" defTabSz="699547">
              <a:defRPr/>
            </a:pPr>
            <a:r>
              <a:rPr lang="en-US" sz="842" b="1" dirty="0">
                <a:gradFill>
                  <a:gsLst>
                    <a:gs pos="2917">
                      <a:srgbClr val="797A7D"/>
                    </a:gs>
                    <a:gs pos="95000">
                      <a:srgbClr val="797A7D"/>
                    </a:gs>
                  </a:gsLst>
                  <a:lin ang="5400000" scaled="0"/>
                </a:gradFill>
              </a:rPr>
              <a:t> </a:t>
            </a:r>
            <a:r>
              <a:rPr lang="en-US" sz="842" dirty="0">
                <a:gradFill>
                  <a:gsLst>
                    <a:gs pos="2917">
                      <a:srgbClr val="797A7D"/>
                    </a:gs>
                    <a:gs pos="95000">
                      <a:srgbClr val="797A7D"/>
                    </a:gs>
                  </a:gsLst>
                  <a:lin ang="5400000" scaled="0"/>
                </a:gradFill>
              </a:rPr>
              <a:t>Copyright© Microsoft Corporation </a:t>
            </a:r>
          </a:p>
        </p:txBody>
      </p:sp>
    </p:spTree>
    <p:extLst>
      <p:ext uri="{BB962C8B-B14F-4D97-AF65-F5344CB8AC3E}">
        <p14:creationId xmlns:p14="http://schemas.microsoft.com/office/powerpoint/2010/main" val="4100684158"/>
      </p:ext>
    </p:extLst>
  </p:cSld>
  <p:clrMapOvr>
    <a:masterClrMapping/>
  </p:clrMapOvr>
  <p:transition>
    <p:fade/>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8428" y="233152"/>
            <a:ext cx="8533356" cy="678031"/>
          </a:xfrm>
        </p:spPr>
        <p:txBody>
          <a:bodyPr/>
          <a:lstStyle>
            <a:lvl1pPr>
              <a:defRPr sz="3673"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97212" y="1476621"/>
            <a:ext cx="8530927" cy="2084319"/>
          </a:xfrm>
          <a:prstGeom prst="rect">
            <a:avLst/>
          </a:prstGeom>
        </p:spPr>
        <p:txBody>
          <a:bodyPr/>
          <a:lstStyle>
            <a:lvl1pPr marL="262340" indent="-26234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80957"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99574" indent="-21861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74468"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49362" indent="-1748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4" y="6363081"/>
            <a:ext cx="9326564" cy="631450"/>
          </a:xfrm>
          <a:prstGeom prst="rect">
            <a:avLst/>
          </a:prstGeom>
          <a:solidFill>
            <a:srgbClr val="FFFF99"/>
          </a:solidFill>
        </p:spPr>
        <p:txBody>
          <a:bodyPr wrap="square" lIns="152368" tIns="76183" rIns="152368" bIns="76183" anchor="b" anchorCtr="0">
            <a:noAutofit/>
          </a:bodyPr>
          <a:lstStyle>
            <a:lvl1pPr algn="r">
              <a:buFont typeface="Arial" pitchFamily="34" charset="0"/>
              <a:buNone/>
              <a:defRPr sz="2755" spc="-39"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4169295312"/>
      </p:ext>
    </p:extLst>
  </p:cSld>
  <p:clrMapOvr>
    <a:masterClrMapping/>
  </p:clrMapOvr>
  <p:transition>
    <p:fade/>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92353" y="1803683"/>
            <a:ext cx="8591702" cy="1243058"/>
          </a:xfrm>
        </p:spPr>
        <p:txBody>
          <a:bodyPr/>
          <a:lstStyle>
            <a:lvl1pPr marL="0" indent="0">
              <a:buNone/>
              <a:defRPr sz="6734" i="0" spc="-77"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744123" y="6432572"/>
            <a:ext cx="1430605" cy="320708"/>
          </a:xfrm>
          <a:prstGeom prst="rect">
            <a:avLst/>
          </a:prstGeom>
          <a:noFill/>
          <a:ln>
            <a:noFill/>
          </a:ln>
        </p:spPr>
      </p:pic>
      <p:sp>
        <p:nvSpPr>
          <p:cNvPr id="9" name="Text Placeholder 8"/>
          <p:cNvSpPr>
            <a:spLocks noGrp="1"/>
          </p:cNvSpPr>
          <p:nvPr>
            <p:ph type="body" sz="quarter" idx="11" hasCustomPrompt="1"/>
          </p:nvPr>
        </p:nvSpPr>
        <p:spPr>
          <a:xfrm>
            <a:off x="392354" y="3283253"/>
            <a:ext cx="5749234" cy="452022"/>
          </a:xfrm>
        </p:spPr>
        <p:txBody>
          <a:bodyPr/>
          <a:lstStyle>
            <a:lvl1pPr marL="0" indent="0">
              <a:buNone/>
              <a:defRPr spc="-77"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1327058593"/>
      </p:ext>
    </p:extLst>
  </p:cSld>
  <p:clrMapOvr>
    <a:masterClrMapping/>
  </p:clrMapOvr>
  <p:transition>
    <p:fade/>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6" fontAlgn="base">
              <a:spcBef>
                <a:spcPct val="0"/>
              </a:spcBef>
              <a:spcAft>
                <a:spcPct val="0"/>
              </a:spcAft>
              <a:defRPr/>
            </a:pPr>
            <a:endParaRPr lang="en-US" sz="1683"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9666" y="6141008"/>
            <a:ext cx="1349206" cy="830017"/>
          </a:xfrm>
          <a:prstGeom prst="rect">
            <a:avLst/>
          </a:prstGeom>
        </p:spPr>
      </p:pic>
    </p:spTree>
    <p:extLst>
      <p:ext uri="{BB962C8B-B14F-4D97-AF65-F5344CB8AC3E}">
        <p14:creationId xmlns:p14="http://schemas.microsoft.com/office/powerpoint/2010/main" val="3072472161"/>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algn="ctr" defTabSz="699346" fontAlgn="base">
              <a:spcBef>
                <a:spcPct val="0"/>
              </a:spcBef>
              <a:spcAft>
                <a:spcPct val="0"/>
              </a:spcAft>
              <a:defRPr/>
            </a:pPr>
            <a:endParaRPr lang="en-US" sz="1683"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3"/>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3" indent="0">
              <a:buNone/>
              <a:defRPr sz="2066" b="1"/>
            </a:lvl2pPr>
            <a:lvl3pPr marL="932605" indent="0">
              <a:buNone/>
              <a:defRPr sz="1836" b="1"/>
            </a:lvl3pPr>
            <a:lvl4pPr marL="1398908" indent="0">
              <a:buNone/>
              <a:defRPr sz="1607" b="1"/>
            </a:lvl4pPr>
            <a:lvl5pPr marL="1865211" indent="0">
              <a:buNone/>
              <a:defRPr sz="1607" b="1"/>
            </a:lvl5pPr>
            <a:lvl6pPr marL="2331513" indent="0">
              <a:buNone/>
              <a:defRPr sz="1607" b="1"/>
            </a:lvl6pPr>
            <a:lvl7pPr marL="2797816" indent="0">
              <a:buNone/>
              <a:defRPr sz="1607" b="1"/>
            </a:lvl7pPr>
            <a:lvl8pPr marL="3264119" indent="0">
              <a:buNone/>
              <a:defRPr sz="1607" b="1"/>
            </a:lvl8pPr>
            <a:lvl9pPr marL="3730421"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27" y="2789434"/>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4" indent="-291439">
              <a:defRPr lang="en-US" sz="1607" kern="1200" dirty="0" smtClean="0">
                <a:solidFill>
                  <a:schemeClr val="bg2">
                    <a:lumMod val="50000"/>
                  </a:schemeClr>
                </a:solidFill>
                <a:latin typeface="+mn-lt"/>
                <a:ea typeface="+mn-ea"/>
                <a:cs typeface="Arial" pitchFamily="34" charset="0"/>
              </a:defRPr>
            </a:lvl2pPr>
            <a:lvl3pPr marL="699454" indent="-174864">
              <a:defRPr lang="en-US" sz="1454" kern="1200" dirty="0" smtClean="0">
                <a:solidFill>
                  <a:schemeClr val="bg2">
                    <a:lumMod val="50000"/>
                  </a:schemeClr>
                </a:solidFill>
                <a:latin typeface="+mn-lt"/>
                <a:ea typeface="+mn-ea"/>
                <a:cs typeface="Arial" pitchFamily="34" charset="0"/>
              </a:defRPr>
            </a:lvl3pPr>
            <a:lvl4pPr marL="932605" indent="-174864">
              <a:defRPr lang="en-US" sz="1224" kern="1200" dirty="0" smtClean="0">
                <a:solidFill>
                  <a:schemeClr val="bg2">
                    <a:lumMod val="50000"/>
                  </a:schemeClr>
                </a:solidFill>
                <a:latin typeface="+mn-lt"/>
                <a:ea typeface="+mn-ea"/>
                <a:cs typeface="Arial" pitchFamily="34" charset="0"/>
              </a:defRPr>
            </a:lvl4pPr>
            <a:lvl5pPr marL="1107469"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Tree>
    <p:extLst>
      <p:ext uri="{BB962C8B-B14F-4D97-AF65-F5344CB8AC3E}">
        <p14:creationId xmlns:p14="http://schemas.microsoft.com/office/powerpoint/2010/main" val="209702446"/>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Blank Slide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824729"/>
      </p:ext>
    </p:extLst>
  </p:cSld>
  <p:clrMapOvr>
    <a:masterClrMapping/>
  </p:clrMapOvr>
  <p:transition>
    <p:fade/>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66328" y="6482894"/>
            <a:ext cx="2176198" cy="372394"/>
          </a:xfrm>
          <a:prstGeom prst="rect">
            <a:avLst/>
          </a:prstGeom>
        </p:spPr>
        <p:txBody>
          <a:bodyPr lIns="159924" tIns="79962" rIns="159924" bIns="79962"/>
          <a:lstStyle/>
          <a:p>
            <a:pPr defTabSz="932769"/>
            <a:fld id="{BC6EBC6A-8814-4D08-979C-B1F0C1646651}" type="datetimeFigureOut">
              <a:rPr lang="en-US" sz="1836" smtClean="0">
                <a:solidFill>
                  <a:srgbClr val="000000"/>
                </a:solidFill>
              </a:rPr>
              <a:pPr defTabSz="932769"/>
              <a:t>2/20/2015</a:t>
            </a:fld>
            <a:endParaRPr lang="en-US" sz="1836" dirty="0">
              <a:solidFill>
                <a:srgbClr val="000000"/>
              </a:solidFill>
            </a:endParaRPr>
          </a:p>
        </p:txBody>
      </p:sp>
      <p:sp>
        <p:nvSpPr>
          <p:cNvPr id="5" name="Footer Placeholder 4"/>
          <p:cNvSpPr>
            <a:spLocks noGrp="1"/>
          </p:cNvSpPr>
          <p:nvPr>
            <p:ph type="ftr" sz="quarter" idx="11"/>
          </p:nvPr>
        </p:nvSpPr>
        <p:spPr>
          <a:xfrm>
            <a:off x="3186577" y="6482894"/>
            <a:ext cx="2953412" cy="372394"/>
          </a:xfrm>
          <a:prstGeom prst="rect">
            <a:avLst/>
          </a:prstGeom>
        </p:spPr>
        <p:txBody>
          <a:bodyPr lIns="159924" tIns="79962" rIns="159924" bIns="79962"/>
          <a:lstStyle/>
          <a:p>
            <a:pPr defTabSz="932769"/>
            <a:endParaRPr lang="en-US" sz="1836" dirty="0">
              <a:solidFill>
                <a:srgbClr val="000000"/>
              </a:solidFill>
            </a:endParaRPr>
          </a:p>
        </p:txBody>
      </p:sp>
      <p:sp>
        <p:nvSpPr>
          <p:cNvPr id="6" name="Slide Number Placeholder 5"/>
          <p:cNvSpPr>
            <a:spLocks noGrp="1"/>
          </p:cNvSpPr>
          <p:nvPr>
            <p:ph type="sldNum" sz="quarter" idx="12"/>
          </p:nvPr>
        </p:nvSpPr>
        <p:spPr>
          <a:xfrm>
            <a:off x="6684038" y="6482894"/>
            <a:ext cx="2176198" cy="372394"/>
          </a:xfrm>
          <a:prstGeom prst="rect">
            <a:avLst/>
          </a:prstGeom>
        </p:spPr>
        <p:txBody>
          <a:bodyPr lIns="159924" tIns="79962" rIns="159924" bIns="79962"/>
          <a:lstStyle/>
          <a:p>
            <a:pPr defTabSz="932769"/>
            <a:fld id="{2508CDE1-B9E0-4898-B0AA-27BAB1086941}" type="slidenum">
              <a:rPr lang="en-US" sz="1836" smtClean="0">
                <a:solidFill>
                  <a:srgbClr val="000000"/>
                </a:solidFill>
              </a:rPr>
              <a:pPr defTabSz="932769"/>
              <a:t>‹#›</a:t>
            </a:fld>
            <a:endParaRPr lang="en-US" sz="1836" dirty="0">
              <a:solidFill>
                <a:srgbClr val="000000"/>
              </a:solidFill>
            </a:endParaRPr>
          </a:p>
        </p:txBody>
      </p:sp>
    </p:spTree>
    <p:extLst>
      <p:ext uri="{BB962C8B-B14F-4D97-AF65-F5344CB8AC3E}">
        <p14:creationId xmlns:p14="http://schemas.microsoft.com/office/powerpoint/2010/main" val="383829117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3049" y="3954457"/>
            <a:ext cx="8217807"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3050" y="2117165"/>
            <a:ext cx="8229600"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2679437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873" y="2151538"/>
            <a:ext cx="7833681" cy="1017048"/>
          </a:xfrm>
        </p:spPr>
        <p:txBody>
          <a:bodyPr anchor="b" anchorCtr="0"/>
          <a:lstStyle>
            <a:lvl1pPr>
              <a:defRPr sz="7343" spc="-154"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48873" y="3494028"/>
            <a:ext cx="7833681" cy="508525"/>
          </a:xfrm>
        </p:spPr>
        <p:txBody>
          <a:bodyPr>
            <a:noAutofit/>
          </a:bodyPr>
          <a:lstStyle>
            <a:lvl1pPr marL="0" indent="0">
              <a:spcBef>
                <a:spcPts val="0"/>
              </a:spcBef>
              <a:buNone/>
              <a:defRPr spc="-72"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49"/>
          <a:stretch/>
        </p:blipFill>
        <p:spPr bwMode="black">
          <a:xfrm>
            <a:off x="6169859" y="5069995"/>
            <a:ext cx="2761925" cy="1426883"/>
          </a:xfrm>
          <a:prstGeom prst="rect">
            <a:avLst/>
          </a:prstGeom>
        </p:spPr>
      </p:pic>
    </p:spTree>
    <p:extLst>
      <p:ext uri="{BB962C8B-B14F-4D97-AF65-F5344CB8AC3E}">
        <p14:creationId xmlns:p14="http://schemas.microsoft.com/office/powerpoint/2010/main" val="3529322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3050" y="2125663"/>
            <a:ext cx="64008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3050" y="2125678"/>
            <a:ext cx="6400800" cy="1828786"/>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3050" y="3955787"/>
            <a:ext cx="6400800"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18042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10" name="Picture 9"/>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21570" r="3226"/>
          <a:stretch/>
        </p:blipFill>
        <p:spPr>
          <a:xfrm>
            <a:off x="-1" y="0"/>
            <a:ext cx="9326563" cy="6994524"/>
          </a:xfrm>
          <a:prstGeom prst="rect">
            <a:avLst/>
          </a:prstGeom>
        </p:spPr>
      </p:pic>
      <p:sp>
        <p:nvSpPr>
          <p:cNvPr id="18" name="Rectangle 17"/>
          <p:cNvSpPr/>
          <p:nvPr userDrawn="1"/>
        </p:nvSpPr>
        <p:spPr bwMode="gray">
          <a:xfrm>
            <a:off x="273050" y="2125663"/>
            <a:ext cx="4572000" cy="3657600"/>
          </a:xfrm>
          <a:prstGeom prst="rect">
            <a:avLst/>
          </a:prstGeom>
          <a:solidFill>
            <a:schemeClr val="accent1">
              <a:alpha val="9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48" y="2125663"/>
            <a:ext cx="4572002" cy="1828800"/>
          </a:xfrm>
          <a:noFill/>
        </p:spPr>
        <p:txBody>
          <a:bodyPr lIns="146304" tIns="91440" rIns="146304" bIns="91440" anchor="t" anchorCtr="0"/>
          <a:lstStyle>
            <a:lvl1pPr>
              <a:defRPr sz="48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425" y="3954457"/>
            <a:ext cx="4571625"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3877365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4841" r="10155"/>
          <a:stretch/>
        </p:blipFill>
        <p:spPr>
          <a:xfrm>
            <a:off x="0" y="0"/>
            <a:ext cx="9326563" cy="6994525"/>
          </a:xfrm>
          <a:prstGeom prst="rect">
            <a:avLst/>
          </a:prstGeom>
        </p:spPr>
      </p:pic>
      <p:sp>
        <p:nvSpPr>
          <p:cNvPr id="17" name="Rectangle 16"/>
          <p:cNvSpPr/>
          <p:nvPr userDrawn="1"/>
        </p:nvSpPr>
        <p:spPr bwMode="gray">
          <a:xfrm>
            <a:off x="274209" y="2125663"/>
            <a:ext cx="4572000" cy="3657600"/>
          </a:xfrm>
          <a:prstGeom prst="rect">
            <a:avLst/>
          </a:prstGeom>
          <a:solidFill>
            <a:schemeClr val="accent1">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159" y="2123925"/>
            <a:ext cx="4572000" cy="1830538"/>
          </a:xfrm>
          <a:noFill/>
        </p:spPr>
        <p:txBody>
          <a:bodyPr lIns="146304" tIns="91440" rIns="146304" bIns="91440" anchor="t" anchorCtr="0"/>
          <a:lstStyle>
            <a:lvl1pPr>
              <a:defRPr sz="48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159" y="3957639"/>
            <a:ext cx="4572000"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2212498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l="2615" t="9" r="22292" b="-10"/>
          <a:stretch/>
        </p:blipFill>
        <p:spPr bwMode="gray">
          <a:xfrm flipH="1">
            <a:off x="0" y="1"/>
            <a:ext cx="9326563" cy="6994525"/>
          </a:xfrm>
          <a:prstGeom prst="rect">
            <a:avLst/>
          </a:prstGeom>
        </p:spPr>
      </p:pic>
      <p:sp>
        <p:nvSpPr>
          <p:cNvPr id="17" name="Rectangle 16"/>
          <p:cNvSpPr/>
          <p:nvPr userDrawn="1"/>
        </p:nvSpPr>
        <p:spPr bwMode="gray">
          <a:xfrm>
            <a:off x="274159" y="2125663"/>
            <a:ext cx="4572000" cy="3657600"/>
          </a:xfrm>
          <a:prstGeom prst="rect">
            <a:avLst/>
          </a:prstGeom>
          <a:solidFill>
            <a:schemeClr val="accent2">
              <a:alpha val="7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159" y="2123925"/>
            <a:ext cx="4572000" cy="1830538"/>
          </a:xfrm>
          <a:noFill/>
        </p:spPr>
        <p:txBody>
          <a:bodyPr lIns="146304" tIns="91440" rIns="146304" bIns="91440" anchor="t" anchorCtr="0"/>
          <a:lstStyle>
            <a:lvl1pPr>
              <a:defRPr sz="48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4159" y="3957639"/>
            <a:ext cx="4572000"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4" y="479494"/>
            <a:ext cx="1920404" cy="411377"/>
          </a:xfrm>
          <a:prstGeom prst="rect">
            <a:avLst/>
          </a:prstGeom>
        </p:spPr>
      </p:pic>
    </p:spTree>
    <p:extLst>
      <p:ext uri="{BB962C8B-B14F-4D97-AF65-F5344CB8AC3E}">
        <p14:creationId xmlns:p14="http://schemas.microsoft.com/office/powerpoint/2010/main" val="639851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895" t="14739" r="27678" b="6913"/>
          <a:stretch/>
        </p:blipFill>
        <p:spPr>
          <a:xfrm>
            <a:off x="0" y="0"/>
            <a:ext cx="9326563" cy="6994524"/>
          </a:xfrm>
          <a:prstGeom prst="rect">
            <a:avLst/>
          </a:prstGeom>
        </p:spPr>
      </p:pic>
      <p:sp>
        <p:nvSpPr>
          <p:cNvPr id="17" name="Rectangle 16"/>
          <p:cNvSpPr/>
          <p:nvPr userDrawn="1"/>
        </p:nvSpPr>
        <p:spPr bwMode="gray">
          <a:xfrm>
            <a:off x="274615" y="2125663"/>
            <a:ext cx="54864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425" y="2123925"/>
            <a:ext cx="5486400" cy="18305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425" y="3946526"/>
            <a:ext cx="5486400"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3" y="479494"/>
            <a:ext cx="1920407" cy="411378"/>
          </a:xfrm>
          <a:prstGeom prst="rect">
            <a:avLst/>
          </a:prstGeom>
        </p:spPr>
      </p:pic>
    </p:spTree>
    <p:extLst>
      <p:ext uri="{BB962C8B-B14F-4D97-AF65-F5344CB8AC3E}">
        <p14:creationId xmlns:p14="http://schemas.microsoft.com/office/powerpoint/2010/main" val="1570683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7" name="Picture 6"/>
          <p:cNvPicPr>
            <a:picLocks/>
          </p:cNvPicPr>
          <p:nvPr userDrawn="1"/>
        </p:nvPicPr>
        <p:blipFill rotWithShape="1">
          <a:blip r:embed="rId2">
            <a:extLst>
              <a:ext uri="{28A0092B-C50C-407E-A947-70E740481C1C}">
                <a14:useLocalDpi xmlns:a14="http://schemas.microsoft.com/office/drawing/2010/main" val="0"/>
              </a:ext>
            </a:extLst>
          </a:blip>
          <a:srcRect l="14520" t="-117" r="10501" b="118"/>
          <a:stretch/>
        </p:blipFill>
        <p:spPr>
          <a:xfrm>
            <a:off x="0" y="-1"/>
            <a:ext cx="9326563" cy="6994526"/>
          </a:xfrm>
          <a:prstGeom prst="rect">
            <a:avLst/>
          </a:prstGeom>
        </p:spPr>
      </p:pic>
      <p:sp>
        <p:nvSpPr>
          <p:cNvPr id="18" name="Rectangle 17"/>
          <p:cNvSpPr/>
          <p:nvPr userDrawn="1"/>
        </p:nvSpPr>
        <p:spPr bwMode="gray">
          <a:xfrm>
            <a:off x="274159" y="1211264"/>
            <a:ext cx="4572000" cy="3657600"/>
          </a:xfrm>
          <a:prstGeom prst="rect">
            <a:avLst/>
          </a:prstGeom>
          <a:solidFill>
            <a:schemeClr val="accent4">
              <a:alpha val="7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159" y="1211264"/>
            <a:ext cx="4572000" cy="1828801"/>
          </a:xfrm>
          <a:noFill/>
        </p:spPr>
        <p:txBody>
          <a:bodyPr vert="horz" wrap="square" lIns="146304" tIns="91440" rIns="146304" bIns="91440" rtlCol="0" anchor="t" anchorCtr="0">
            <a:noAutofit/>
          </a:bodyPr>
          <a:lstStyle>
            <a:lvl1pPr>
              <a:defRPr lang="en-US" sz="48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159" y="3040063"/>
            <a:ext cx="4572000"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3" y="479494"/>
            <a:ext cx="1920407" cy="411378"/>
          </a:xfrm>
          <a:prstGeom prst="rect">
            <a:avLst/>
          </a:prstGeom>
        </p:spPr>
      </p:pic>
    </p:spTree>
    <p:extLst>
      <p:ext uri="{BB962C8B-B14F-4D97-AF65-F5344CB8AC3E}">
        <p14:creationId xmlns:p14="http://schemas.microsoft.com/office/powerpoint/2010/main" val="306024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Slide 8 ">
    <p:spTree>
      <p:nvGrpSpPr>
        <p:cNvPr id="1" name=""/>
        <p:cNvGrpSpPr/>
        <p:nvPr/>
      </p:nvGrpSpPr>
      <p:grpSpPr>
        <a:xfrm>
          <a:off x="0" y="0"/>
          <a:ext cx="0" cy="0"/>
          <a:chOff x="0" y="0"/>
          <a:chExt cx="0" cy="0"/>
        </a:xfrm>
      </p:grpSpPr>
      <p:pic>
        <p:nvPicPr>
          <p:cNvPr id="10" name="Picture 2"/>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326563" cy="699452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159" y="2125663"/>
            <a:ext cx="5486400" cy="3657600"/>
          </a:xfrm>
          <a:prstGeom prst="rect">
            <a:avLst/>
          </a:prstGeom>
          <a:solidFill>
            <a:schemeClr val="accent1">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159" y="2125663"/>
            <a:ext cx="5486400" cy="1828800"/>
          </a:xfrm>
          <a:noFill/>
        </p:spPr>
        <p:txBody>
          <a:bodyPr lIns="146304" tIns="91440" rIns="146304" bIns="91440" anchor="t" anchorCtr="0"/>
          <a:lstStyle>
            <a:lvl1pPr>
              <a:defRPr sz="48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159" y="3952875"/>
            <a:ext cx="54864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2851488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129" y="1211287"/>
            <a:ext cx="7315200"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129" y="1209973"/>
            <a:ext cx="7315200"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209" y="3954463"/>
            <a:ext cx="7315200"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52861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129" y="1211287"/>
            <a:ext cx="7315200"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129" y="1209973"/>
            <a:ext cx="7315200"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55578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3049" y="2125663"/>
            <a:ext cx="8778875"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782444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10" name="Picture 9"/>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21570" r="3226"/>
          <a:stretch/>
        </p:blipFill>
        <p:spPr>
          <a:xfrm>
            <a:off x="-1" y="0"/>
            <a:ext cx="9326563" cy="6994524"/>
          </a:xfrm>
          <a:prstGeom prst="rect">
            <a:avLst/>
          </a:prstGeom>
        </p:spPr>
      </p:pic>
      <p:sp>
        <p:nvSpPr>
          <p:cNvPr id="18" name="Rectangle 17"/>
          <p:cNvSpPr/>
          <p:nvPr userDrawn="1"/>
        </p:nvSpPr>
        <p:spPr bwMode="gray">
          <a:xfrm>
            <a:off x="273050" y="2125663"/>
            <a:ext cx="4572000" cy="3657600"/>
          </a:xfrm>
          <a:prstGeom prst="rect">
            <a:avLst/>
          </a:prstGeom>
          <a:solidFill>
            <a:schemeClr val="accent1">
              <a:alpha val="9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48" y="2125663"/>
            <a:ext cx="4572002" cy="1828800"/>
          </a:xfrm>
          <a:noFill/>
        </p:spPr>
        <p:txBody>
          <a:bodyPr lIns="146304" tIns="91440" rIns="146304" bIns="91440" anchor="t" anchorCtr="0"/>
          <a:lstStyle>
            <a:lvl1pPr>
              <a:defRPr sz="48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425" y="3954457"/>
            <a:ext cx="4571625"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1" y="2875738"/>
            <a:ext cx="8530927" cy="1243058"/>
          </a:xfrm>
        </p:spPr>
        <p:txBody>
          <a:bodyPr anchor="b" anchorCtr="0"/>
          <a:lstStyle>
            <a:lvl1pPr>
              <a:defRPr sz="8975"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147474810"/>
      </p:ext>
    </p:extLst>
  </p:cSld>
  <p:clrMapOvr>
    <a:masterClrMapping/>
  </p:clrMapOvr>
  <p:transition>
    <p:fade/>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113" y="2125663"/>
            <a:ext cx="877824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50740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209" y="2125663"/>
            <a:ext cx="877824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91910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73050" y="295276"/>
            <a:ext cx="8778875" cy="915988"/>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3050" y="1211263"/>
            <a:ext cx="8778876" cy="2026757"/>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1176899"/>
      </p:ext>
    </p:extLst>
  </p:cSld>
  <p:clrMapOvr>
    <a:masterClrMapping/>
  </p:clrMapOvr>
  <p:transition>
    <p:fade/>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3050" y="1212850"/>
            <a:ext cx="8778876"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8459108"/>
      </p:ext>
    </p:extLst>
  </p:cSld>
  <p:clrMapOvr>
    <a:masterClrMapping/>
  </p:clrMapOvr>
  <p:transition>
    <p:fade/>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3050" y="1212850"/>
            <a:ext cx="8778876" cy="2092881"/>
          </a:xfrm>
        </p:spPr>
        <p:txBody>
          <a:bodyPr wrap="square">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27264827"/>
      </p:ext>
    </p:extLst>
  </p:cSld>
  <p:clrMapOvr>
    <a:masterClrMapping/>
  </p:clrMapOvr>
  <p:transition>
    <p:fade/>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3050" y="1212850"/>
            <a:ext cx="8778876" cy="2092881"/>
          </a:xfrm>
        </p:spPr>
        <p:txBody>
          <a:bodyPr wrap="square">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6876190"/>
      </p:ext>
    </p:extLst>
  </p:cSld>
  <p:clrMapOvr>
    <a:masterClrMapping/>
  </p:clrMapOvr>
  <p:transition>
    <p:fade/>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3049" y="1212849"/>
            <a:ext cx="4206240"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5050" y="1212849"/>
            <a:ext cx="4206875"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5121804"/>
      </p:ext>
    </p:extLst>
  </p:cSld>
  <p:clrMapOvr>
    <a:masterClrMapping/>
  </p:clrMapOvr>
  <p:transition>
    <p:fade/>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3049" y="1212849"/>
            <a:ext cx="4206240"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59" y="1212849"/>
            <a:ext cx="4206240"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4345598"/>
      </p:ext>
    </p:extLst>
  </p:cSld>
  <p:clrMapOvr>
    <a:masterClrMapping/>
  </p:clrMapOvr>
  <p:transition>
    <p:fade/>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3049" y="1212850"/>
            <a:ext cx="4206240"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59" y="1212850"/>
            <a:ext cx="4205766"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9734999"/>
      </p:ext>
    </p:extLst>
  </p:cSld>
  <p:clrMapOvr>
    <a:masterClrMapping/>
  </p:clrMapOvr>
  <p:transition>
    <p:fade/>
  </p:transition>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514" y="1212850"/>
            <a:ext cx="4206240"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59" y="1212850"/>
            <a:ext cx="4205766"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907992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1" y="2875738"/>
            <a:ext cx="8530927" cy="1243058"/>
          </a:xfrm>
        </p:spPr>
        <p:txBody>
          <a:bodyPr anchor="b" anchorCtr="0"/>
          <a:lstStyle>
            <a:lvl1pPr>
              <a:defRPr sz="8975"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4104810596"/>
      </p:ext>
    </p:extLst>
  </p:cSld>
  <p:clrMapOvr>
    <a:masterClrMapping/>
  </p:clrMapOvr>
  <p:transition>
    <p:fade/>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27227266"/>
      </p:ext>
    </p:extLst>
  </p:cSld>
  <p:clrMapOvr>
    <a:masterClrMapping/>
  </p:clrMapOvr>
  <p:transition>
    <p:fade/>
  </p:transition>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016620"/>
      </p:ext>
    </p:extLst>
  </p:cSld>
  <p:clrMapOvr>
    <a:masterClrMapping/>
  </p:clrMapOvr>
  <p:transition>
    <p:fade/>
  </p:transition>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4018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2390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1535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3050" y="1221158"/>
            <a:ext cx="8778875"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8712508"/>
      </p:ext>
    </p:extLst>
  </p:cSld>
  <p:clrMapOvr>
    <a:masterClrMapping/>
  </p:clrMapOvr>
  <p:transition>
    <p:fade/>
  </p:transition>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3049" y="1211263"/>
            <a:ext cx="8778875"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502886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566105" y="0"/>
            <a:ext cx="476045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4" tIns="34984" rIns="34984" bIns="34984" numCol="1" spcCol="0" rtlCol="0" fromWordArt="0" anchor="ctr" anchorCtr="0" forceAA="0" compatLnSpc="1">
            <a:prstTxWarp prst="textNoShape">
              <a:avLst/>
            </a:prstTxWarp>
            <a:noAutofit/>
          </a:bodyPr>
          <a:lstStyle/>
          <a:p>
            <a:pPr algn="ctr" defTabSz="699469" fontAlgn="base">
              <a:spcBef>
                <a:spcPct val="0"/>
              </a:spcBef>
              <a:spcAft>
                <a:spcPct val="0"/>
              </a:spcAft>
            </a:pPr>
            <a:endParaRPr lang="en-US" sz="168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757917" y="1476623"/>
            <a:ext cx="4157594" cy="1201902"/>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84" indent="0">
              <a:buNone/>
              <a:defRPr sz="2066" b="1"/>
            </a:lvl2pPr>
            <a:lvl3pPr marL="932769" indent="0">
              <a:buNone/>
              <a:defRPr sz="1836" b="1"/>
            </a:lvl3pPr>
            <a:lvl4pPr marL="1399153" indent="0">
              <a:buNone/>
              <a:defRPr sz="1607" b="1"/>
            </a:lvl4pPr>
            <a:lvl5pPr marL="1865537" indent="0">
              <a:buNone/>
              <a:defRPr sz="1607" b="1"/>
            </a:lvl5pPr>
            <a:lvl6pPr marL="2331922" indent="0">
              <a:buNone/>
              <a:defRPr sz="1607" b="1"/>
            </a:lvl6pPr>
            <a:lvl7pPr marL="2798306" indent="0">
              <a:buNone/>
              <a:defRPr sz="1607" b="1"/>
            </a:lvl7pPr>
            <a:lvl8pPr marL="3264690" indent="0">
              <a:buNone/>
              <a:defRPr sz="1607" b="1"/>
            </a:lvl8pPr>
            <a:lvl9pPr marL="3731075"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17" y="2789431"/>
            <a:ext cx="4165729" cy="621530"/>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576" indent="-291490">
              <a:defRPr lang="en-US" sz="1607" kern="1200" dirty="0" smtClean="0">
                <a:solidFill>
                  <a:schemeClr val="bg2">
                    <a:lumMod val="50000"/>
                  </a:schemeClr>
                </a:solidFill>
                <a:latin typeface="+mn-lt"/>
                <a:ea typeface="+mn-ea"/>
                <a:cs typeface="Arial" pitchFamily="34" charset="0"/>
              </a:defRPr>
            </a:lvl2pPr>
            <a:lvl3pPr marL="699576" indent="-174894">
              <a:defRPr lang="en-US" sz="1454" kern="1200" dirty="0" smtClean="0">
                <a:solidFill>
                  <a:schemeClr val="bg2">
                    <a:lumMod val="50000"/>
                  </a:schemeClr>
                </a:solidFill>
                <a:latin typeface="+mn-lt"/>
                <a:ea typeface="+mn-ea"/>
                <a:cs typeface="Arial" pitchFamily="34" charset="0"/>
              </a:defRPr>
            </a:lvl3pPr>
            <a:lvl4pPr marL="932769" indent="-174894">
              <a:defRPr lang="en-US" sz="1224" kern="1200" dirty="0" smtClean="0">
                <a:solidFill>
                  <a:schemeClr val="bg2">
                    <a:lumMod val="50000"/>
                  </a:schemeClr>
                </a:solidFill>
                <a:latin typeface="+mn-lt"/>
                <a:ea typeface="+mn-ea"/>
                <a:cs typeface="Arial" pitchFamily="34" charset="0"/>
              </a:defRPr>
            </a:lvl4pPr>
            <a:lvl5pPr marL="1107663" indent="-17489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3155630"/>
            <a:ext cx="4575822" cy="683264"/>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7371"/>
          <a:stretch/>
        </p:blipFill>
        <p:spPr bwMode="black">
          <a:xfrm>
            <a:off x="7978377" y="6276098"/>
            <a:ext cx="1069539" cy="559562"/>
          </a:xfrm>
          <a:prstGeom prst="rect">
            <a:avLst/>
          </a:prstGeom>
        </p:spPr>
      </p:pic>
    </p:spTree>
    <p:extLst>
      <p:ext uri="{BB962C8B-B14F-4D97-AF65-F5344CB8AC3E}">
        <p14:creationId xmlns:p14="http://schemas.microsoft.com/office/powerpoint/2010/main" val="1097171860"/>
      </p:ext>
    </p:extLst>
  </p:cSld>
  <p:clrMapOvr>
    <a:masterClrMapping/>
  </p:clrMapOvr>
  <p:transition spd="slow">
    <p:fade/>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Title slide, image background">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9326563" cy="6994525"/>
          </a:xfrm>
          <a:prstGeom prst="rect">
            <a:avLst/>
          </a:prstGeom>
        </p:spPr>
        <p:txBody>
          <a:bodyPr vert="horz"/>
          <a:lstStyle>
            <a:lvl1pPr>
              <a:buFontTx/>
              <a:buNone/>
              <a:defRPr sz="1428">
                <a:solidFill>
                  <a:srgbClr val="000000"/>
                </a:solidFill>
                <a:latin typeface="+mn-lt"/>
              </a:defRPr>
            </a:lvl1pPr>
          </a:lstStyle>
          <a:p>
            <a:r>
              <a:rPr lang="en-US" dirty="0" smtClean="0"/>
              <a:t>Click icon to add picture</a:t>
            </a:r>
            <a:endParaRPr lang="en-US" dirty="0"/>
          </a:p>
        </p:txBody>
      </p:sp>
      <p:sp>
        <p:nvSpPr>
          <p:cNvPr id="17" name="Title 16"/>
          <p:cNvSpPr>
            <a:spLocks noGrp="1"/>
          </p:cNvSpPr>
          <p:nvPr>
            <p:ph type="title" hasCustomPrompt="1"/>
          </p:nvPr>
        </p:nvSpPr>
        <p:spPr>
          <a:xfrm>
            <a:off x="0" y="1243471"/>
            <a:ext cx="3730625" cy="2486942"/>
          </a:xfrm>
          <a:prstGeom prst="rect">
            <a:avLst/>
          </a:prstGeom>
          <a:solidFill>
            <a:schemeClr val="accent1">
              <a:alpha val="94000"/>
            </a:schemeClr>
          </a:solidFill>
        </p:spPr>
        <p:txBody>
          <a:bodyPr vert="horz" lIns="182880" tIns="137160">
            <a:normAutofit/>
          </a:bodyPr>
          <a:lstStyle>
            <a:lvl1pPr algn="l">
              <a:defRPr sz="3060">
                <a:solidFill>
                  <a:srgbClr val="FFFFFF"/>
                </a:solidFill>
                <a:latin typeface="Segoe UI Light" pitchFamily="34" charset="0"/>
                <a:cs typeface="Segoe UI Light" pitchFamily="34" charset="0"/>
              </a:defRPr>
            </a:lvl1pPr>
          </a:lstStyle>
          <a:p>
            <a:pPr lvl="0"/>
            <a:r>
              <a:rPr lang="en-US" dirty="0" smtClean="0"/>
              <a:t>Click to edit slide content</a:t>
            </a:r>
          </a:p>
        </p:txBody>
      </p:sp>
      <p:sp>
        <p:nvSpPr>
          <p:cNvPr id="8" name="Text Placeholder 18"/>
          <p:cNvSpPr>
            <a:spLocks noGrp="1"/>
          </p:cNvSpPr>
          <p:nvPr>
            <p:ph type="body" sz="quarter" idx="16" hasCustomPrompt="1"/>
          </p:nvPr>
        </p:nvSpPr>
        <p:spPr>
          <a:xfrm>
            <a:off x="0" y="3724503"/>
            <a:ext cx="1865313" cy="1243471"/>
          </a:xfrm>
          <a:prstGeom prst="rect">
            <a:avLst/>
          </a:prstGeom>
          <a:solidFill>
            <a:schemeClr val="accent6">
              <a:alpha val="89000"/>
            </a:schemeClr>
          </a:solidFill>
        </p:spPr>
        <p:txBody>
          <a:bodyPr vert="horz" lIns="182880" tIns="137160">
            <a:normAutofit/>
          </a:bodyPr>
          <a:lstStyle>
            <a:lvl1pPr marL="0" indent="0">
              <a:lnSpc>
                <a:spcPct val="100000"/>
              </a:lnSpc>
              <a:buFontTx/>
              <a:buNone/>
              <a:defRPr sz="1428" baseline="0">
                <a:solidFill>
                  <a:srgbClr val="000000"/>
                </a:solidFill>
                <a:latin typeface="+mn-lt"/>
              </a:defRPr>
            </a:lvl1pPr>
            <a:lvl2pPr marL="0" indent="0">
              <a:buFontTx/>
              <a:buNone/>
              <a:defRPr sz="1428" baseline="0">
                <a:latin typeface="Segoe Pro Light"/>
              </a:defRPr>
            </a:lvl2pPr>
            <a:lvl3pPr marL="0" indent="0">
              <a:buFontTx/>
              <a:buNone/>
              <a:defRPr sz="1428" baseline="0">
                <a:latin typeface="Segoe Pro Light"/>
              </a:defRPr>
            </a:lvl3pPr>
            <a:lvl4pPr marL="0" indent="0">
              <a:buFontTx/>
              <a:buNone/>
              <a:defRPr sz="1428" baseline="0">
                <a:latin typeface="Segoe Pro Light"/>
              </a:defRPr>
            </a:lvl4pPr>
            <a:lvl5pPr marL="0" indent="0">
              <a:buFontTx/>
              <a:buNone/>
              <a:defRPr sz="1428" baseline="0">
                <a:latin typeface="Segoe Pro Light"/>
              </a:defRPr>
            </a:lvl5pPr>
          </a:lstStyle>
          <a:p>
            <a:pPr lvl="0"/>
            <a:r>
              <a:rPr lang="en-US" dirty="0" smtClean="0"/>
              <a:t>Click to edit slide content</a:t>
            </a:r>
          </a:p>
        </p:txBody>
      </p:sp>
      <p:sp>
        <p:nvSpPr>
          <p:cNvPr id="3" name="Picture Placeholder 2"/>
          <p:cNvSpPr>
            <a:spLocks noGrp="1"/>
          </p:cNvSpPr>
          <p:nvPr>
            <p:ph type="pic" sz="quarter" idx="17"/>
          </p:nvPr>
        </p:nvSpPr>
        <p:spPr>
          <a:xfrm>
            <a:off x="77722" y="24870"/>
            <a:ext cx="1165820" cy="570960"/>
          </a:xfrm>
        </p:spPr>
        <p:txBody>
          <a:bodyPr/>
          <a:lstStyle/>
          <a:p>
            <a:r>
              <a:rPr lang="en-US" dirty="0" smtClean="0"/>
              <a:t>Click icon to add picture</a:t>
            </a:r>
            <a:endParaRPr lang="en-US" dirty="0"/>
          </a:p>
        </p:txBody>
      </p:sp>
      <p:sp>
        <p:nvSpPr>
          <p:cNvPr id="7" name="Slide Number Placeholder 5"/>
          <p:cNvSpPr>
            <a:spLocks noGrp="1"/>
          </p:cNvSpPr>
          <p:nvPr>
            <p:ph type="sldNum" sz="quarter" idx="4"/>
          </p:nvPr>
        </p:nvSpPr>
        <p:spPr>
          <a:xfrm>
            <a:off x="6917201" y="6482890"/>
            <a:ext cx="2176198" cy="372394"/>
          </a:xfrm>
          <a:prstGeom prst="rect">
            <a:avLst/>
          </a:prstGeom>
        </p:spPr>
        <p:txBody>
          <a:bodyPr vert="horz" lIns="91440" tIns="45720" rIns="91440" bIns="45720" rtlCol="0" anchor="b"/>
          <a:lstStyle>
            <a:lvl1pPr algn="r">
              <a:defRPr sz="816" kern="800">
                <a:solidFill>
                  <a:srgbClr val="000000"/>
                </a:solidFill>
                <a:latin typeface="+mn-lt"/>
                <a:cs typeface="Segoe UI Light"/>
              </a:defRPr>
            </a:lvl1pPr>
          </a:lstStyle>
          <a:p>
            <a:pPr defTabSz="932597"/>
            <a:fld id="{74A398B2-5A34-1A4A-811E-F4027282568C}" type="slidenum">
              <a:rPr lang="en-US" smtClean="0"/>
              <a:pPr defTabSz="932597"/>
              <a:t>‹#›</a:t>
            </a:fld>
            <a:endParaRPr lang="en-US" dirty="0"/>
          </a:p>
        </p:txBody>
      </p:sp>
    </p:spTree>
    <p:extLst>
      <p:ext uri="{BB962C8B-B14F-4D97-AF65-F5344CB8AC3E}">
        <p14:creationId xmlns:p14="http://schemas.microsoft.com/office/powerpoint/2010/main" val="2995085357"/>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cSld name="Text content, large,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1865313" cy="2486942"/>
          </a:xfrm>
          <a:solidFill>
            <a:srgbClr val="0072C6"/>
          </a:solidFill>
        </p:spPr>
        <p:txBody>
          <a:bodyPr rIns="91440">
            <a:normAutofit/>
          </a:bodyPr>
          <a:lstStyle>
            <a:lvl1pPr>
              <a:defRPr sz="2040" baseline="0">
                <a:solidFill>
                  <a:srgbClr val="FFFFFF"/>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a:xfrm>
            <a:off x="6917201" y="6482889"/>
            <a:ext cx="2176198" cy="372394"/>
          </a:xfrm>
          <a:prstGeom prst="rect">
            <a:avLst/>
          </a:prstGeom>
        </p:spPr>
        <p:txBody>
          <a:bodyPr/>
          <a:lstStyle>
            <a:lvl1pPr>
              <a:defRPr>
                <a:solidFill>
                  <a:srgbClr val="FFFFFF"/>
                </a:solidFill>
                <a:latin typeface="+mn-lt"/>
              </a:defRPr>
            </a:lvl1pPr>
          </a:lstStyle>
          <a:p>
            <a:fld id="{74A398B2-5A34-1A4A-811E-F4027282568C}" type="slidenum">
              <a:rPr lang="en-US" smtClean="0"/>
              <a:pPr/>
              <a:t>‹#›</a:t>
            </a:fld>
            <a:endParaRPr lang="en-US"/>
          </a:p>
        </p:txBody>
      </p:sp>
      <p:sp>
        <p:nvSpPr>
          <p:cNvPr id="14" name="Content Placeholder 13"/>
          <p:cNvSpPr>
            <a:spLocks noGrp="1"/>
          </p:cNvSpPr>
          <p:nvPr>
            <p:ph sz="quarter" idx="13" hasCustomPrompt="1"/>
          </p:nvPr>
        </p:nvSpPr>
        <p:spPr>
          <a:xfrm>
            <a:off x="2797969" y="1243471"/>
            <a:ext cx="6295430" cy="654666"/>
          </a:xfrm>
          <a:prstGeom prst="rect">
            <a:avLst/>
          </a:prstGeom>
        </p:spPr>
        <p:txBody>
          <a:bodyPr vert="horz" lIns="182880" tIns="137160"/>
          <a:lstStyle>
            <a:lvl1pPr marL="0" indent="0">
              <a:spcBef>
                <a:spcPts val="306"/>
              </a:spcBef>
              <a:buFontTx/>
              <a:buNone/>
              <a:defRPr sz="3060" baseline="0">
                <a:solidFill>
                  <a:srgbClr val="FFFFFF"/>
                </a:solidFill>
                <a:latin typeface="Segoe UI Light" pitchFamily="34" charset="0"/>
              </a:defRPr>
            </a:lvl1pPr>
          </a:lstStyle>
          <a:p>
            <a:pPr lvl="0"/>
            <a:r>
              <a:rPr lang="en-US" dirty="0"/>
              <a:t>Click to edit slide content</a:t>
            </a:r>
          </a:p>
        </p:txBody>
      </p:sp>
    </p:spTree>
    <p:extLst>
      <p:ext uri="{BB962C8B-B14F-4D97-AF65-F5344CB8AC3E}">
        <p14:creationId xmlns:p14="http://schemas.microsoft.com/office/powerpoint/2010/main" val="360234369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619" y="4429875"/>
            <a:ext cx="7833681" cy="470856"/>
          </a:xfrm>
        </p:spPr>
        <p:txBody>
          <a:bodyPr>
            <a:noAutofit/>
          </a:bodyPr>
          <a:lstStyle>
            <a:lvl1pPr marL="0" indent="0" algn="l">
              <a:lnSpc>
                <a:spcPct val="90000"/>
              </a:lnSpc>
              <a:spcBef>
                <a:spcPts val="0"/>
              </a:spcBef>
              <a:buNone/>
              <a:defRPr lang="en-US" sz="3672" kern="1200" spc="-72" baseline="0" dirty="0">
                <a:gradFill>
                  <a:gsLst>
                    <a:gs pos="2083">
                      <a:schemeClr val="bg2"/>
                    </a:gs>
                    <a:gs pos="99000">
                      <a:schemeClr val="bg2"/>
                    </a:gs>
                  </a:gsLst>
                  <a:lin ang="5400000" scaled="0"/>
                </a:gradFill>
                <a:latin typeface="+mj-lt"/>
                <a:ea typeface="+mn-ea"/>
                <a:cs typeface="+mn-cs"/>
              </a:defRPr>
            </a:lvl1pPr>
            <a:lvl2pPr marL="466196" indent="0" algn="ctr">
              <a:buNone/>
              <a:defRPr>
                <a:solidFill>
                  <a:schemeClr val="tx1">
                    <a:tint val="75000"/>
                  </a:schemeClr>
                </a:solidFill>
              </a:defRPr>
            </a:lvl2pPr>
            <a:lvl3pPr marL="932394" indent="0" algn="ctr">
              <a:buNone/>
              <a:defRPr>
                <a:solidFill>
                  <a:schemeClr val="tx1">
                    <a:tint val="75000"/>
                  </a:schemeClr>
                </a:solidFill>
              </a:defRPr>
            </a:lvl3pPr>
            <a:lvl4pPr marL="1398590" indent="0" algn="ctr">
              <a:buNone/>
              <a:defRPr>
                <a:solidFill>
                  <a:schemeClr val="tx1">
                    <a:tint val="75000"/>
                  </a:schemeClr>
                </a:solidFill>
              </a:defRPr>
            </a:lvl4pPr>
            <a:lvl5pPr marL="1864788" indent="0" algn="ctr">
              <a:buNone/>
              <a:defRPr>
                <a:solidFill>
                  <a:schemeClr val="tx1">
                    <a:tint val="75000"/>
                  </a:schemeClr>
                </a:solidFill>
              </a:defRPr>
            </a:lvl5pPr>
            <a:lvl6pPr marL="2330985" indent="0" algn="ctr">
              <a:buNone/>
              <a:defRPr>
                <a:solidFill>
                  <a:schemeClr val="tx1">
                    <a:tint val="75000"/>
                  </a:schemeClr>
                </a:solidFill>
              </a:defRPr>
            </a:lvl6pPr>
            <a:lvl7pPr marL="2797181" indent="0" algn="ctr">
              <a:buNone/>
              <a:defRPr>
                <a:solidFill>
                  <a:schemeClr val="tx1">
                    <a:tint val="75000"/>
                  </a:schemeClr>
                </a:solidFill>
              </a:defRPr>
            </a:lvl7pPr>
            <a:lvl8pPr marL="3263379" indent="0" algn="ctr">
              <a:buNone/>
              <a:defRPr>
                <a:solidFill>
                  <a:schemeClr val="tx1">
                    <a:tint val="75000"/>
                  </a:schemeClr>
                </a:solidFill>
              </a:defRPr>
            </a:lvl8pPr>
            <a:lvl9pPr marL="3729575" indent="0" algn="ctr">
              <a:buNone/>
              <a:defRPr>
                <a:solidFill>
                  <a:schemeClr val="tx1">
                    <a:tint val="75000"/>
                  </a:schemeClr>
                </a:solidFill>
              </a:defRPr>
            </a:lvl9pPr>
          </a:lstStyle>
          <a:p>
            <a:pPr marL="0" marR="0" lvl="0" indent="0" algn="l" defTabSz="932394"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44625" y="2794219"/>
            <a:ext cx="7839754"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791" b="0" kern="1200" cap="none" spc="-408"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44619" y="1476622"/>
            <a:ext cx="7833681" cy="932293"/>
          </a:xfrm>
        </p:spPr>
        <p:txBody>
          <a:bodyPr wrap="square" anchor="b">
            <a:noAutofit/>
          </a:bodyPr>
          <a:lstStyle>
            <a:lvl1pPr marL="0" indent="0">
              <a:buNone/>
              <a:defRPr sz="6833" spc="-154"/>
            </a:lvl1pPr>
          </a:lstStyle>
          <a:p>
            <a:pPr lvl="0"/>
            <a:r>
              <a:rPr lang="en-US" dirty="0" smtClean="0"/>
              <a:t>Click to edit Master text styles</a:t>
            </a:r>
          </a:p>
        </p:txBody>
      </p:sp>
      <p:sp>
        <p:nvSpPr>
          <p:cNvPr id="8" name="TextBox 7"/>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6625938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3049" y="3954457"/>
            <a:ext cx="8217807"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3050" y="2117165"/>
            <a:ext cx="8229600"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1481375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3050" y="2125663"/>
            <a:ext cx="64008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3050" y="2125678"/>
            <a:ext cx="6400800" cy="1828786"/>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3050" y="3955787"/>
            <a:ext cx="6400800"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25904280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10" name="Picture 9"/>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21570" r="3226"/>
          <a:stretch/>
        </p:blipFill>
        <p:spPr>
          <a:xfrm>
            <a:off x="-1" y="0"/>
            <a:ext cx="9326563" cy="6994524"/>
          </a:xfrm>
          <a:prstGeom prst="rect">
            <a:avLst/>
          </a:prstGeom>
        </p:spPr>
      </p:pic>
      <p:sp>
        <p:nvSpPr>
          <p:cNvPr id="18" name="Rectangle 17"/>
          <p:cNvSpPr/>
          <p:nvPr userDrawn="1"/>
        </p:nvSpPr>
        <p:spPr bwMode="gray">
          <a:xfrm>
            <a:off x="273050" y="2125663"/>
            <a:ext cx="4572000" cy="3657600"/>
          </a:xfrm>
          <a:prstGeom prst="rect">
            <a:avLst/>
          </a:prstGeom>
          <a:solidFill>
            <a:schemeClr val="accent1">
              <a:alpha val="9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48" y="2125663"/>
            <a:ext cx="4572002" cy="1828800"/>
          </a:xfrm>
          <a:noFill/>
        </p:spPr>
        <p:txBody>
          <a:bodyPr lIns="146304" tIns="91440" rIns="146304" bIns="91440" anchor="t" anchorCtr="0"/>
          <a:lstStyle>
            <a:lvl1pPr>
              <a:defRPr sz="48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425" y="3954457"/>
            <a:ext cx="4571625"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30205231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4841" r="10155"/>
          <a:stretch/>
        </p:blipFill>
        <p:spPr>
          <a:xfrm>
            <a:off x="0" y="0"/>
            <a:ext cx="9326563" cy="6994525"/>
          </a:xfrm>
          <a:prstGeom prst="rect">
            <a:avLst/>
          </a:prstGeom>
        </p:spPr>
      </p:pic>
      <p:sp>
        <p:nvSpPr>
          <p:cNvPr id="17" name="Rectangle 16"/>
          <p:cNvSpPr/>
          <p:nvPr userDrawn="1"/>
        </p:nvSpPr>
        <p:spPr bwMode="gray">
          <a:xfrm>
            <a:off x="274209" y="2125663"/>
            <a:ext cx="4572000" cy="3657600"/>
          </a:xfrm>
          <a:prstGeom prst="rect">
            <a:avLst/>
          </a:prstGeom>
          <a:solidFill>
            <a:schemeClr val="accent1">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159" y="2123925"/>
            <a:ext cx="4572000" cy="1830538"/>
          </a:xfrm>
          <a:noFill/>
        </p:spPr>
        <p:txBody>
          <a:bodyPr lIns="146304" tIns="91440" rIns="146304" bIns="91440" anchor="t" anchorCtr="0"/>
          <a:lstStyle>
            <a:lvl1pPr>
              <a:defRPr sz="48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159" y="3957639"/>
            <a:ext cx="4572000"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2661189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l="2615" t="9" r="22292" b="-10"/>
          <a:stretch/>
        </p:blipFill>
        <p:spPr bwMode="gray">
          <a:xfrm flipH="1">
            <a:off x="0" y="1"/>
            <a:ext cx="9326563" cy="6994525"/>
          </a:xfrm>
          <a:prstGeom prst="rect">
            <a:avLst/>
          </a:prstGeom>
        </p:spPr>
      </p:pic>
      <p:sp>
        <p:nvSpPr>
          <p:cNvPr id="17" name="Rectangle 16"/>
          <p:cNvSpPr/>
          <p:nvPr userDrawn="1"/>
        </p:nvSpPr>
        <p:spPr bwMode="gray">
          <a:xfrm>
            <a:off x="274159" y="2125663"/>
            <a:ext cx="4572000" cy="3657600"/>
          </a:xfrm>
          <a:prstGeom prst="rect">
            <a:avLst/>
          </a:prstGeom>
          <a:solidFill>
            <a:schemeClr val="accent2">
              <a:alpha val="7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159" y="2123925"/>
            <a:ext cx="4572000" cy="1830538"/>
          </a:xfrm>
          <a:noFill/>
        </p:spPr>
        <p:txBody>
          <a:bodyPr lIns="146304" tIns="91440" rIns="146304" bIns="91440" anchor="t" anchorCtr="0"/>
          <a:lstStyle>
            <a:lvl1pPr>
              <a:defRPr sz="48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4159" y="3957639"/>
            <a:ext cx="4572000"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4" y="479494"/>
            <a:ext cx="1920404" cy="411377"/>
          </a:xfrm>
          <a:prstGeom prst="rect">
            <a:avLst/>
          </a:prstGeom>
        </p:spPr>
      </p:pic>
    </p:spTree>
    <p:extLst>
      <p:ext uri="{BB962C8B-B14F-4D97-AF65-F5344CB8AC3E}">
        <p14:creationId xmlns:p14="http://schemas.microsoft.com/office/powerpoint/2010/main" val="3577770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895" t="14739" r="27678" b="6913"/>
          <a:stretch/>
        </p:blipFill>
        <p:spPr>
          <a:xfrm>
            <a:off x="0" y="0"/>
            <a:ext cx="9326563" cy="6994524"/>
          </a:xfrm>
          <a:prstGeom prst="rect">
            <a:avLst/>
          </a:prstGeom>
        </p:spPr>
      </p:pic>
      <p:sp>
        <p:nvSpPr>
          <p:cNvPr id="17" name="Rectangle 16"/>
          <p:cNvSpPr/>
          <p:nvPr userDrawn="1"/>
        </p:nvSpPr>
        <p:spPr bwMode="gray">
          <a:xfrm>
            <a:off x="274615" y="2125663"/>
            <a:ext cx="54864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425" y="2123925"/>
            <a:ext cx="5486400" cy="18305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425" y="3946526"/>
            <a:ext cx="5486400"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3" y="479494"/>
            <a:ext cx="1920407" cy="411378"/>
          </a:xfrm>
          <a:prstGeom prst="rect">
            <a:avLst/>
          </a:prstGeom>
        </p:spPr>
      </p:pic>
    </p:spTree>
    <p:extLst>
      <p:ext uri="{BB962C8B-B14F-4D97-AF65-F5344CB8AC3E}">
        <p14:creationId xmlns:p14="http://schemas.microsoft.com/office/powerpoint/2010/main" val="2867648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7" name="Picture 6"/>
          <p:cNvPicPr>
            <a:picLocks/>
          </p:cNvPicPr>
          <p:nvPr userDrawn="1"/>
        </p:nvPicPr>
        <p:blipFill rotWithShape="1">
          <a:blip r:embed="rId2">
            <a:extLst>
              <a:ext uri="{28A0092B-C50C-407E-A947-70E740481C1C}">
                <a14:useLocalDpi xmlns:a14="http://schemas.microsoft.com/office/drawing/2010/main" val="0"/>
              </a:ext>
            </a:extLst>
          </a:blip>
          <a:srcRect l="14520" t="-117" r="10501" b="118"/>
          <a:stretch/>
        </p:blipFill>
        <p:spPr>
          <a:xfrm>
            <a:off x="0" y="-1"/>
            <a:ext cx="9326563" cy="6994526"/>
          </a:xfrm>
          <a:prstGeom prst="rect">
            <a:avLst/>
          </a:prstGeom>
        </p:spPr>
      </p:pic>
      <p:sp>
        <p:nvSpPr>
          <p:cNvPr id="18" name="Rectangle 17"/>
          <p:cNvSpPr/>
          <p:nvPr userDrawn="1"/>
        </p:nvSpPr>
        <p:spPr bwMode="gray">
          <a:xfrm>
            <a:off x="274159" y="1211264"/>
            <a:ext cx="4572000" cy="3657600"/>
          </a:xfrm>
          <a:prstGeom prst="rect">
            <a:avLst/>
          </a:prstGeom>
          <a:solidFill>
            <a:schemeClr val="accent4">
              <a:alpha val="7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159" y="1211264"/>
            <a:ext cx="4572000" cy="1828801"/>
          </a:xfrm>
          <a:noFill/>
        </p:spPr>
        <p:txBody>
          <a:bodyPr vert="horz" wrap="square" lIns="146304" tIns="91440" rIns="146304" bIns="91440" rtlCol="0" anchor="t" anchorCtr="0">
            <a:noAutofit/>
          </a:bodyPr>
          <a:lstStyle>
            <a:lvl1pPr>
              <a:defRPr lang="en-US" sz="48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159" y="3040063"/>
            <a:ext cx="4572000"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3" y="479494"/>
            <a:ext cx="1920407" cy="411378"/>
          </a:xfrm>
          <a:prstGeom prst="rect">
            <a:avLst/>
          </a:prstGeom>
        </p:spPr>
      </p:pic>
    </p:spTree>
    <p:extLst>
      <p:ext uri="{BB962C8B-B14F-4D97-AF65-F5344CB8AC3E}">
        <p14:creationId xmlns:p14="http://schemas.microsoft.com/office/powerpoint/2010/main" val="3132234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tle Slide 8 ">
    <p:spTree>
      <p:nvGrpSpPr>
        <p:cNvPr id="1" name=""/>
        <p:cNvGrpSpPr/>
        <p:nvPr/>
      </p:nvGrpSpPr>
      <p:grpSpPr>
        <a:xfrm>
          <a:off x="0" y="0"/>
          <a:ext cx="0" cy="0"/>
          <a:chOff x="0" y="0"/>
          <a:chExt cx="0" cy="0"/>
        </a:xfrm>
      </p:grpSpPr>
      <p:pic>
        <p:nvPicPr>
          <p:cNvPr id="10" name="Picture 2"/>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326563" cy="699452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159" y="2125663"/>
            <a:ext cx="5486400" cy="3657600"/>
          </a:xfrm>
          <a:prstGeom prst="rect">
            <a:avLst/>
          </a:prstGeom>
          <a:solidFill>
            <a:schemeClr val="accent1">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159" y="2125663"/>
            <a:ext cx="5486400" cy="1828800"/>
          </a:xfrm>
          <a:noFill/>
        </p:spPr>
        <p:txBody>
          <a:bodyPr lIns="146304" tIns="91440" rIns="146304" bIns="91440" anchor="t" anchorCtr="0"/>
          <a:lstStyle>
            <a:lvl1pPr>
              <a:defRPr sz="48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159" y="3952875"/>
            <a:ext cx="54864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3745068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129" y="1211287"/>
            <a:ext cx="7315200"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129" y="1209973"/>
            <a:ext cx="7315200"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209" y="3954463"/>
            <a:ext cx="7315200"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21897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129" y="1211287"/>
            <a:ext cx="7315200"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129" y="1209973"/>
            <a:ext cx="7315200"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77800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1" y="1476628"/>
            <a:ext cx="8530927" cy="2015263"/>
          </a:xfrm>
          <a:prstGeom prst="rect">
            <a:avLst/>
          </a:prstGeom>
        </p:spPr>
        <p:txBody>
          <a:bodyPr/>
          <a:lstStyle>
            <a:lvl1pPr marL="0" indent="0">
              <a:spcBef>
                <a:spcPts val="2448"/>
              </a:spcBef>
              <a:buNone/>
              <a:defRPr sz="4080">
                <a:solidFill>
                  <a:schemeClr val="bg1"/>
                </a:solidFill>
                <a:latin typeface="+mj-lt"/>
              </a:defRPr>
            </a:lvl1pPr>
            <a:lvl2pPr marL="0" indent="0">
              <a:buNone/>
              <a:defRPr sz="2040">
                <a:solidFill>
                  <a:schemeClr val="bg1"/>
                </a:solidFill>
              </a:defRPr>
            </a:lvl2pPr>
            <a:lvl3pPr marL="236344" indent="0">
              <a:buNone/>
              <a:defRPr sz="2040">
                <a:solidFill>
                  <a:schemeClr val="bg1"/>
                </a:solidFill>
              </a:defRPr>
            </a:lvl3pPr>
            <a:lvl4pPr marL="466217" indent="0">
              <a:buNone/>
              <a:defRPr sz="2040">
                <a:solidFill>
                  <a:schemeClr val="bg1"/>
                </a:solidFill>
              </a:defRPr>
            </a:lvl4pPr>
            <a:lvl5pPr marL="707419" indent="0">
              <a:buNone/>
              <a:defRPr sz="204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
        <p:nvSpPr>
          <p:cNvPr id="8" name="TextBox 7"/>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2138161143"/>
      </p:ext>
    </p:extLst>
  </p:cSld>
  <p:clrMapOvr>
    <a:masterClrMapping/>
  </p:clrMapOvr>
  <p:transition>
    <p:fade/>
  </p:transition>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3049" y="2125663"/>
            <a:ext cx="8778875"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544820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113" y="2125663"/>
            <a:ext cx="877824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114552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209" y="2125663"/>
            <a:ext cx="877824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764649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73050" y="295276"/>
            <a:ext cx="8778875" cy="915988"/>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3050" y="1211263"/>
            <a:ext cx="8778876" cy="2026757"/>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7320052"/>
      </p:ext>
    </p:extLst>
  </p:cSld>
  <p:clrMapOvr>
    <a:masterClrMapping/>
  </p:clrMapOvr>
  <p:transition>
    <p:fade/>
  </p:transition>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3050" y="1212850"/>
            <a:ext cx="8778876"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7545963"/>
      </p:ext>
    </p:extLst>
  </p:cSld>
  <p:clrMapOvr>
    <a:masterClrMapping/>
  </p:clrMapOvr>
  <p:transition>
    <p:fade/>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3050" y="1212850"/>
            <a:ext cx="8778876" cy="2092881"/>
          </a:xfrm>
        </p:spPr>
        <p:txBody>
          <a:bodyPr wrap="square">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94102794"/>
      </p:ext>
    </p:extLst>
  </p:cSld>
  <p:clrMapOvr>
    <a:masterClrMapping/>
  </p:clrMapOvr>
  <p:transition>
    <p:fade/>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3050" y="1212850"/>
            <a:ext cx="8778876" cy="2092881"/>
          </a:xfrm>
        </p:spPr>
        <p:txBody>
          <a:bodyPr wrap="square">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6665200"/>
      </p:ext>
    </p:extLst>
  </p:cSld>
  <p:clrMapOvr>
    <a:masterClrMapping/>
  </p:clrMapOvr>
  <p:transition>
    <p:fade/>
  </p:transition>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3049" y="1212849"/>
            <a:ext cx="4206240"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5050" y="1212849"/>
            <a:ext cx="4206875"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0640637"/>
      </p:ext>
    </p:extLst>
  </p:cSld>
  <p:clrMapOvr>
    <a:masterClrMapping/>
  </p:clrMapOvr>
  <p:transition>
    <p:fade/>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3049" y="1212849"/>
            <a:ext cx="4206240"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59" y="1212849"/>
            <a:ext cx="4206240"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9830979"/>
      </p:ext>
    </p:extLst>
  </p:cSld>
  <p:clrMapOvr>
    <a:masterClrMapping/>
  </p:clrMapOvr>
  <p:transition>
    <p:fade/>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3049" y="1212850"/>
            <a:ext cx="4206240"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59" y="1212850"/>
            <a:ext cx="4205766"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82962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1" y="1476628"/>
            <a:ext cx="8530927" cy="2015263"/>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44" indent="0">
              <a:buNone/>
              <a:defRPr sz="2040">
                <a:gradFill>
                  <a:gsLst>
                    <a:gs pos="100000">
                      <a:schemeClr val="bg2"/>
                    </a:gs>
                    <a:gs pos="0">
                      <a:schemeClr val="bg2"/>
                    </a:gs>
                  </a:gsLst>
                  <a:lin ang="5400000" scaled="0"/>
                </a:gradFill>
              </a:defRPr>
            </a:lvl3pPr>
            <a:lvl4pPr marL="466217" indent="0">
              <a:buNone/>
              <a:defRPr sz="2040">
                <a:gradFill>
                  <a:gsLst>
                    <a:gs pos="100000">
                      <a:schemeClr val="bg2"/>
                    </a:gs>
                    <a:gs pos="0">
                      <a:schemeClr val="bg2"/>
                    </a:gs>
                  </a:gsLst>
                  <a:lin ang="5400000" scaled="0"/>
                </a:gradFill>
              </a:defRPr>
            </a:lvl4pPr>
            <a:lvl5pPr marL="707419"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632">
                <a:gradFill>
                  <a:gsLst>
                    <a:gs pos="100000">
                      <a:schemeClr val="bg2"/>
                    </a:gs>
                    <a:gs pos="0">
                      <a:schemeClr val="bg2"/>
                    </a:gs>
                  </a:gsLst>
                  <a:lin ang="5400000" scaled="0"/>
                </a:gradFill>
              </a:defRPr>
            </a:lvl1pPr>
          </a:lstStyle>
          <a:p>
            <a:pPr defTabSz="932394"/>
            <a:fld id="{727B4C2D-45E2-4621-8491-2995EB46A674}" type="slidenum">
              <a:rPr lang="en-US" smtClean="0">
                <a:gradFill>
                  <a:gsLst>
                    <a:gs pos="100000">
                      <a:srgbClr val="797A7D"/>
                    </a:gs>
                    <a:gs pos="0">
                      <a:srgbClr val="797A7D"/>
                    </a:gs>
                  </a:gsLst>
                  <a:lin ang="5400000" scaled="0"/>
                </a:gradFill>
              </a:rPr>
              <a:pPr defTabSz="932394"/>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9" y="6276098"/>
            <a:ext cx="1069810" cy="559562"/>
          </a:xfrm>
          <a:prstGeom prst="rect">
            <a:avLst/>
          </a:prstGeom>
        </p:spPr>
      </p:pic>
      <p:sp>
        <p:nvSpPr>
          <p:cNvPr id="8" name="TextBox 7"/>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132236208"/>
      </p:ext>
    </p:extLst>
  </p:cSld>
  <p:clrMapOvr>
    <a:masterClrMapping/>
  </p:clrMapOvr>
  <p:transition>
    <p:fade/>
  </p:transition>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514" y="1212850"/>
            <a:ext cx="4206240"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59" y="1212850"/>
            <a:ext cx="4205766"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0556072"/>
      </p:ext>
    </p:extLst>
  </p:cSld>
  <p:clrMapOvr>
    <a:masterClrMapping/>
  </p:clrMapOvr>
  <p:transition>
    <p:fade/>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02545407"/>
      </p:ext>
    </p:extLst>
  </p:cSld>
  <p:clrMapOvr>
    <a:masterClrMapping/>
  </p:clrMapOvr>
  <p:transition>
    <p:fade/>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784036"/>
      </p:ext>
    </p:extLst>
  </p:cSld>
  <p:clrMapOvr>
    <a:masterClrMapping/>
  </p:clrMapOvr>
  <p:transition>
    <p:fade/>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9447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7480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9349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3050" y="1221158"/>
            <a:ext cx="8778875"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6473976"/>
      </p:ext>
    </p:extLst>
  </p:cSld>
  <p:clrMapOvr>
    <a:masterClrMapping/>
  </p:clrMapOvr>
  <p:transition>
    <p:fade/>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3049" y="1211263"/>
            <a:ext cx="8778875"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0121723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566105" y="0"/>
            <a:ext cx="476045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4" tIns="34984" rIns="34984" bIns="34984" numCol="1" spcCol="0" rtlCol="0" fromWordArt="0" anchor="ctr" anchorCtr="0" forceAA="0" compatLnSpc="1">
            <a:prstTxWarp prst="textNoShape">
              <a:avLst/>
            </a:prstTxWarp>
            <a:noAutofit/>
          </a:bodyPr>
          <a:lstStyle/>
          <a:p>
            <a:pPr algn="ctr" defTabSz="699469" fontAlgn="base">
              <a:spcBef>
                <a:spcPct val="0"/>
              </a:spcBef>
              <a:spcAft>
                <a:spcPct val="0"/>
              </a:spcAft>
            </a:pPr>
            <a:endParaRPr lang="en-US" sz="168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757917" y="1476623"/>
            <a:ext cx="4157594" cy="1201902"/>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84" indent="0">
              <a:buNone/>
              <a:defRPr sz="2066" b="1"/>
            </a:lvl2pPr>
            <a:lvl3pPr marL="932769" indent="0">
              <a:buNone/>
              <a:defRPr sz="1836" b="1"/>
            </a:lvl3pPr>
            <a:lvl4pPr marL="1399153" indent="0">
              <a:buNone/>
              <a:defRPr sz="1607" b="1"/>
            </a:lvl4pPr>
            <a:lvl5pPr marL="1865537" indent="0">
              <a:buNone/>
              <a:defRPr sz="1607" b="1"/>
            </a:lvl5pPr>
            <a:lvl6pPr marL="2331922" indent="0">
              <a:buNone/>
              <a:defRPr sz="1607" b="1"/>
            </a:lvl6pPr>
            <a:lvl7pPr marL="2798306" indent="0">
              <a:buNone/>
              <a:defRPr sz="1607" b="1"/>
            </a:lvl7pPr>
            <a:lvl8pPr marL="3264690" indent="0">
              <a:buNone/>
              <a:defRPr sz="1607" b="1"/>
            </a:lvl8pPr>
            <a:lvl9pPr marL="3731075"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17" y="2789431"/>
            <a:ext cx="4165729" cy="621530"/>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576" indent="-291490">
              <a:defRPr lang="en-US" sz="1607" kern="1200" dirty="0" smtClean="0">
                <a:solidFill>
                  <a:schemeClr val="bg2">
                    <a:lumMod val="50000"/>
                  </a:schemeClr>
                </a:solidFill>
                <a:latin typeface="+mn-lt"/>
                <a:ea typeface="+mn-ea"/>
                <a:cs typeface="Arial" pitchFamily="34" charset="0"/>
              </a:defRPr>
            </a:lvl2pPr>
            <a:lvl3pPr marL="699576" indent="-174894">
              <a:defRPr lang="en-US" sz="1454" kern="1200" dirty="0" smtClean="0">
                <a:solidFill>
                  <a:schemeClr val="bg2">
                    <a:lumMod val="50000"/>
                  </a:schemeClr>
                </a:solidFill>
                <a:latin typeface="+mn-lt"/>
                <a:ea typeface="+mn-ea"/>
                <a:cs typeface="Arial" pitchFamily="34" charset="0"/>
              </a:defRPr>
            </a:lvl3pPr>
            <a:lvl4pPr marL="932769" indent="-174894">
              <a:defRPr lang="en-US" sz="1224" kern="1200" dirty="0" smtClean="0">
                <a:solidFill>
                  <a:schemeClr val="bg2">
                    <a:lumMod val="50000"/>
                  </a:schemeClr>
                </a:solidFill>
                <a:latin typeface="+mn-lt"/>
                <a:ea typeface="+mn-ea"/>
                <a:cs typeface="Arial" pitchFamily="34" charset="0"/>
              </a:defRPr>
            </a:lvl4pPr>
            <a:lvl5pPr marL="1107663" indent="-17489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3155630"/>
            <a:ext cx="4575822" cy="683264"/>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7371"/>
          <a:stretch/>
        </p:blipFill>
        <p:spPr bwMode="black">
          <a:xfrm>
            <a:off x="7978377" y="6276098"/>
            <a:ext cx="1069539" cy="559562"/>
          </a:xfrm>
          <a:prstGeom prst="rect">
            <a:avLst/>
          </a:prstGeom>
        </p:spPr>
      </p:pic>
    </p:spTree>
    <p:extLst>
      <p:ext uri="{BB962C8B-B14F-4D97-AF65-F5344CB8AC3E}">
        <p14:creationId xmlns:p14="http://schemas.microsoft.com/office/powerpoint/2010/main" val="4183064433"/>
      </p:ext>
    </p:extLst>
  </p:cSld>
  <p:clrMapOvr>
    <a:masterClrMapping/>
  </p:clrMapOvr>
  <p:transition spd="slow">
    <p:fade/>
  </p:transition>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Title slide, image background">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9326563" cy="6994525"/>
          </a:xfrm>
          <a:prstGeom prst="rect">
            <a:avLst/>
          </a:prstGeom>
        </p:spPr>
        <p:txBody>
          <a:bodyPr vert="horz"/>
          <a:lstStyle>
            <a:lvl1pPr>
              <a:buFontTx/>
              <a:buNone/>
              <a:defRPr sz="1428">
                <a:solidFill>
                  <a:srgbClr val="000000"/>
                </a:solidFill>
                <a:latin typeface="+mn-lt"/>
              </a:defRPr>
            </a:lvl1pPr>
          </a:lstStyle>
          <a:p>
            <a:r>
              <a:rPr lang="en-US" dirty="0" smtClean="0"/>
              <a:t>Click icon to add picture</a:t>
            </a:r>
            <a:endParaRPr lang="en-US" dirty="0"/>
          </a:p>
        </p:txBody>
      </p:sp>
      <p:sp>
        <p:nvSpPr>
          <p:cNvPr id="17" name="Title 16"/>
          <p:cNvSpPr>
            <a:spLocks noGrp="1"/>
          </p:cNvSpPr>
          <p:nvPr>
            <p:ph type="title" hasCustomPrompt="1"/>
          </p:nvPr>
        </p:nvSpPr>
        <p:spPr>
          <a:xfrm>
            <a:off x="0" y="1243471"/>
            <a:ext cx="3730625" cy="2486942"/>
          </a:xfrm>
          <a:prstGeom prst="rect">
            <a:avLst/>
          </a:prstGeom>
          <a:solidFill>
            <a:schemeClr val="accent1">
              <a:alpha val="94000"/>
            </a:schemeClr>
          </a:solidFill>
        </p:spPr>
        <p:txBody>
          <a:bodyPr vert="horz" lIns="182880" tIns="137160">
            <a:normAutofit/>
          </a:bodyPr>
          <a:lstStyle>
            <a:lvl1pPr algn="l">
              <a:defRPr sz="3060">
                <a:solidFill>
                  <a:srgbClr val="FFFFFF"/>
                </a:solidFill>
                <a:latin typeface="Segoe UI Light" pitchFamily="34" charset="0"/>
                <a:cs typeface="Segoe UI Light" pitchFamily="34" charset="0"/>
              </a:defRPr>
            </a:lvl1pPr>
          </a:lstStyle>
          <a:p>
            <a:pPr lvl="0"/>
            <a:r>
              <a:rPr lang="en-US" dirty="0" smtClean="0"/>
              <a:t>Click to edit slide content</a:t>
            </a:r>
          </a:p>
        </p:txBody>
      </p:sp>
      <p:sp>
        <p:nvSpPr>
          <p:cNvPr id="8" name="Text Placeholder 18"/>
          <p:cNvSpPr>
            <a:spLocks noGrp="1"/>
          </p:cNvSpPr>
          <p:nvPr>
            <p:ph type="body" sz="quarter" idx="16" hasCustomPrompt="1"/>
          </p:nvPr>
        </p:nvSpPr>
        <p:spPr>
          <a:xfrm>
            <a:off x="0" y="3724503"/>
            <a:ext cx="1865313" cy="1243471"/>
          </a:xfrm>
          <a:prstGeom prst="rect">
            <a:avLst/>
          </a:prstGeom>
          <a:solidFill>
            <a:schemeClr val="accent6">
              <a:alpha val="89000"/>
            </a:schemeClr>
          </a:solidFill>
        </p:spPr>
        <p:txBody>
          <a:bodyPr vert="horz" lIns="182880" tIns="137160">
            <a:normAutofit/>
          </a:bodyPr>
          <a:lstStyle>
            <a:lvl1pPr marL="0" indent="0">
              <a:lnSpc>
                <a:spcPct val="100000"/>
              </a:lnSpc>
              <a:buFontTx/>
              <a:buNone/>
              <a:defRPr sz="1428" baseline="0">
                <a:solidFill>
                  <a:srgbClr val="000000"/>
                </a:solidFill>
                <a:latin typeface="+mn-lt"/>
              </a:defRPr>
            </a:lvl1pPr>
            <a:lvl2pPr marL="0" indent="0">
              <a:buFontTx/>
              <a:buNone/>
              <a:defRPr sz="1428" baseline="0">
                <a:latin typeface="Segoe Pro Light"/>
              </a:defRPr>
            </a:lvl2pPr>
            <a:lvl3pPr marL="0" indent="0">
              <a:buFontTx/>
              <a:buNone/>
              <a:defRPr sz="1428" baseline="0">
                <a:latin typeface="Segoe Pro Light"/>
              </a:defRPr>
            </a:lvl3pPr>
            <a:lvl4pPr marL="0" indent="0">
              <a:buFontTx/>
              <a:buNone/>
              <a:defRPr sz="1428" baseline="0">
                <a:latin typeface="Segoe Pro Light"/>
              </a:defRPr>
            </a:lvl4pPr>
            <a:lvl5pPr marL="0" indent="0">
              <a:buFontTx/>
              <a:buNone/>
              <a:defRPr sz="1428" baseline="0">
                <a:latin typeface="Segoe Pro Light"/>
              </a:defRPr>
            </a:lvl5pPr>
          </a:lstStyle>
          <a:p>
            <a:pPr lvl="0"/>
            <a:r>
              <a:rPr lang="en-US" dirty="0" smtClean="0"/>
              <a:t>Click to edit slide content</a:t>
            </a:r>
          </a:p>
        </p:txBody>
      </p:sp>
      <p:sp>
        <p:nvSpPr>
          <p:cNvPr id="3" name="Picture Placeholder 2"/>
          <p:cNvSpPr>
            <a:spLocks noGrp="1"/>
          </p:cNvSpPr>
          <p:nvPr>
            <p:ph type="pic" sz="quarter" idx="17"/>
          </p:nvPr>
        </p:nvSpPr>
        <p:spPr>
          <a:xfrm>
            <a:off x="77722" y="24870"/>
            <a:ext cx="1165820" cy="570960"/>
          </a:xfrm>
        </p:spPr>
        <p:txBody>
          <a:bodyPr/>
          <a:lstStyle/>
          <a:p>
            <a:r>
              <a:rPr lang="en-US" dirty="0" smtClean="0"/>
              <a:t>Click icon to add picture</a:t>
            </a:r>
            <a:endParaRPr lang="en-US" dirty="0"/>
          </a:p>
        </p:txBody>
      </p:sp>
      <p:sp>
        <p:nvSpPr>
          <p:cNvPr id="7" name="Slide Number Placeholder 5"/>
          <p:cNvSpPr>
            <a:spLocks noGrp="1"/>
          </p:cNvSpPr>
          <p:nvPr>
            <p:ph type="sldNum" sz="quarter" idx="4"/>
          </p:nvPr>
        </p:nvSpPr>
        <p:spPr>
          <a:xfrm>
            <a:off x="6917201" y="6482890"/>
            <a:ext cx="2176198" cy="372394"/>
          </a:xfrm>
          <a:prstGeom prst="rect">
            <a:avLst/>
          </a:prstGeom>
        </p:spPr>
        <p:txBody>
          <a:bodyPr vert="horz" lIns="91440" tIns="45720" rIns="91440" bIns="45720" rtlCol="0" anchor="b"/>
          <a:lstStyle>
            <a:lvl1pPr algn="r">
              <a:defRPr sz="816" kern="800">
                <a:solidFill>
                  <a:srgbClr val="000000"/>
                </a:solidFill>
                <a:latin typeface="+mn-lt"/>
                <a:cs typeface="Segoe UI Light"/>
              </a:defRPr>
            </a:lvl1pPr>
          </a:lstStyle>
          <a:p>
            <a:pPr defTabSz="932597"/>
            <a:fld id="{74A398B2-5A34-1A4A-811E-F4027282568C}" type="slidenum">
              <a:rPr lang="en-US" smtClean="0"/>
              <a:pPr defTabSz="932597"/>
              <a:t>‹#›</a:t>
            </a:fld>
            <a:endParaRPr lang="en-US" dirty="0"/>
          </a:p>
        </p:txBody>
      </p:sp>
    </p:spTree>
    <p:extLst>
      <p:ext uri="{BB962C8B-B14F-4D97-AF65-F5344CB8AC3E}">
        <p14:creationId xmlns:p14="http://schemas.microsoft.com/office/powerpoint/2010/main" val="83553296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97211" y="233158"/>
            <a:ext cx="8530927" cy="762786"/>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97211" y="1476621"/>
            <a:ext cx="8530927" cy="2084319"/>
          </a:xfrm>
          <a:prstGeom prst="rect">
            <a:avLst/>
          </a:prstGeom>
        </p:spPr>
        <p:txBody>
          <a:bodyPr/>
          <a:lstStyle>
            <a:lvl1pPr marL="289767" indent="-289767">
              <a:buFont typeface="Wingdings" pitchFamily="2" charset="2"/>
              <a:buChar char=""/>
              <a:defRPr sz="4080">
                <a:solidFill>
                  <a:schemeClr val="bg1"/>
                </a:solidFill>
              </a:defRPr>
            </a:lvl1pPr>
            <a:lvl2pPr marL="527732" indent="-237965">
              <a:buFont typeface="Wingdings" pitchFamily="2" charset="2"/>
              <a:buChar char=""/>
              <a:defRPr>
                <a:solidFill>
                  <a:schemeClr val="bg1"/>
                </a:solidFill>
                <a:latin typeface="+mn-lt"/>
              </a:defRPr>
            </a:lvl2pPr>
            <a:lvl3pPr marL="755983" indent="-228252">
              <a:buFont typeface="Wingdings" pitchFamily="2" charset="2"/>
              <a:buChar char=""/>
              <a:tabLst/>
              <a:defRPr>
                <a:solidFill>
                  <a:schemeClr val="bg1"/>
                </a:solidFill>
                <a:latin typeface="+mn-lt"/>
              </a:defRPr>
            </a:lvl3pPr>
            <a:lvl4pPr marL="932430" indent="-176450">
              <a:buFont typeface="Wingdings" pitchFamily="2" charset="2"/>
              <a:buChar char=""/>
              <a:defRPr>
                <a:solidFill>
                  <a:schemeClr val="bg1"/>
                </a:solidFill>
                <a:latin typeface="+mn-lt"/>
              </a:defRPr>
            </a:lvl4pPr>
            <a:lvl5pPr marL="1108882" indent="-176450">
              <a:buFont typeface="Wingdings" pitchFamily="2" charset="2"/>
              <a:buChar char=""/>
              <a:tabLst/>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9" y="6276098"/>
            <a:ext cx="1069810" cy="559562"/>
          </a:xfrm>
          <a:prstGeom prst="rect">
            <a:avLst/>
          </a:prstGeom>
        </p:spPr>
      </p:pic>
      <p:sp>
        <p:nvSpPr>
          <p:cNvPr id="8" name="TextBox 7"/>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411050554"/>
      </p:ext>
    </p:extLst>
  </p:cSld>
  <p:clrMapOvr>
    <a:masterClrMapping/>
  </p:clrMapOvr>
  <p:transition>
    <p:fade/>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cSld name="Text content, large,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1865313" cy="2486942"/>
          </a:xfrm>
          <a:solidFill>
            <a:srgbClr val="0072C6"/>
          </a:solidFill>
        </p:spPr>
        <p:txBody>
          <a:bodyPr rIns="91440">
            <a:normAutofit/>
          </a:bodyPr>
          <a:lstStyle>
            <a:lvl1pPr>
              <a:defRPr sz="2040" baseline="0">
                <a:solidFill>
                  <a:srgbClr val="FFFFFF"/>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a:xfrm>
            <a:off x="6917201" y="6482889"/>
            <a:ext cx="2176198" cy="372394"/>
          </a:xfrm>
          <a:prstGeom prst="rect">
            <a:avLst/>
          </a:prstGeom>
        </p:spPr>
        <p:txBody>
          <a:bodyPr/>
          <a:lstStyle>
            <a:lvl1pPr>
              <a:defRPr>
                <a:solidFill>
                  <a:srgbClr val="FFFFFF"/>
                </a:solidFill>
                <a:latin typeface="+mn-lt"/>
              </a:defRPr>
            </a:lvl1pPr>
          </a:lstStyle>
          <a:p>
            <a:fld id="{74A398B2-5A34-1A4A-811E-F4027282568C}" type="slidenum">
              <a:rPr lang="en-US" smtClean="0"/>
              <a:pPr/>
              <a:t>‹#›</a:t>
            </a:fld>
            <a:endParaRPr lang="en-US"/>
          </a:p>
        </p:txBody>
      </p:sp>
      <p:sp>
        <p:nvSpPr>
          <p:cNvPr id="14" name="Content Placeholder 13"/>
          <p:cNvSpPr>
            <a:spLocks noGrp="1"/>
          </p:cNvSpPr>
          <p:nvPr>
            <p:ph sz="quarter" idx="13" hasCustomPrompt="1"/>
          </p:nvPr>
        </p:nvSpPr>
        <p:spPr>
          <a:xfrm>
            <a:off x="2797969" y="1243471"/>
            <a:ext cx="6295430" cy="654666"/>
          </a:xfrm>
          <a:prstGeom prst="rect">
            <a:avLst/>
          </a:prstGeom>
        </p:spPr>
        <p:txBody>
          <a:bodyPr vert="horz" lIns="182880" tIns="137160"/>
          <a:lstStyle>
            <a:lvl1pPr marL="0" indent="0">
              <a:spcBef>
                <a:spcPts val="306"/>
              </a:spcBef>
              <a:buFontTx/>
              <a:buNone/>
              <a:defRPr sz="3060" baseline="0">
                <a:solidFill>
                  <a:srgbClr val="FFFFFF"/>
                </a:solidFill>
                <a:latin typeface="Segoe UI Light" pitchFamily="34" charset="0"/>
              </a:defRPr>
            </a:lvl1pPr>
          </a:lstStyle>
          <a:p>
            <a:pPr lvl="0"/>
            <a:r>
              <a:rPr lang="en-US" dirty="0"/>
              <a:t>Click to edit slide content</a:t>
            </a:r>
          </a:p>
        </p:txBody>
      </p:sp>
    </p:spTree>
    <p:extLst>
      <p:ext uri="{BB962C8B-B14F-4D97-AF65-F5344CB8AC3E}">
        <p14:creationId xmlns:p14="http://schemas.microsoft.com/office/powerpoint/2010/main" val="14551628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1224"/>
              </a:spcBef>
              <a:buNone/>
              <a:defRPr sz="4080">
                <a:gradFill>
                  <a:gsLst>
                    <a:gs pos="100000">
                      <a:schemeClr val="tx2"/>
                    </a:gs>
                    <a:gs pos="0">
                      <a:schemeClr val="tx2"/>
                    </a:gs>
                  </a:gsLst>
                  <a:lin ang="5400000" scaled="0"/>
                </a:gradFill>
                <a:latin typeface="+mj-lt"/>
              </a:defRPr>
            </a:lvl1pPr>
            <a:lvl2pPr marL="0" indent="0">
              <a:buNone/>
              <a:defRPr sz="2040"/>
            </a:lvl2pPr>
            <a:lvl3pPr marL="237965" indent="0">
              <a:buNone/>
              <a:defRPr sz="2040"/>
            </a:lvl3pPr>
            <a:lvl4pPr marL="466217" indent="0">
              <a:buNone/>
              <a:defRPr sz="2040"/>
            </a:lvl4pPr>
            <a:lvl5pPr marL="707419"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1224"/>
              </a:spcBef>
              <a:buNone/>
              <a:defRPr lang="en-US" sz="4080" kern="1200" spc="-72" baseline="0" dirty="0" smtClean="0">
                <a:gradFill>
                  <a:gsLst>
                    <a:gs pos="100000">
                      <a:schemeClr val="tx2"/>
                    </a:gs>
                    <a:gs pos="0">
                      <a:schemeClr val="tx2"/>
                    </a:gs>
                  </a:gsLst>
                  <a:lin ang="5400000" scaled="0"/>
                </a:gradFill>
                <a:latin typeface="+mj-lt"/>
                <a:ea typeface="+mn-ea"/>
                <a:cs typeface="+mn-cs"/>
              </a:defRPr>
            </a:lvl1pPr>
            <a:lvl2pPr marL="3238"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smtClean="0">
                <a:gradFill>
                  <a:gsLst>
                    <a:gs pos="1250">
                      <a:schemeClr val="bg2"/>
                    </a:gs>
                    <a:gs pos="100000">
                      <a:schemeClr val="bg2"/>
                    </a:gs>
                  </a:gsLst>
                  <a:lin ang="5400000" scaled="0"/>
                </a:gradFill>
                <a:latin typeface="+mn-lt"/>
                <a:ea typeface="+mn-ea"/>
                <a:cs typeface="+mn-cs"/>
              </a:defRPr>
            </a:lvl2pPr>
            <a:lvl3pPr marL="237965"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smtClean="0">
                <a:gradFill>
                  <a:gsLst>
                    <a:gs pos="1250">
                      <a:schemeClr val="bg2"/>
                    </a:gs>
                    <a:gs pos="100000">
                      <a:schemeClr val="bg2"/>
                    </a:gs>
                  </a:gsLst>
                  <a:lin ang="5400000" scaled="0"/>
                </a:gradFill>
                <a:latin typeface="+mn-lt"/>
                <a:ea typeface="+mn-ea"/>
                <a:cs typeface="+mn-cs"/>
              </a:defRPr>
            </a:lvl3pPr>
            <a:lvl4pPr marL="469453"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smtClean="0">
                <a:gradFill>
                  <a:gsLst>
                    <a:gs pos="1250">
                      <a:schemeClr val="bg2"/>
                    </a:gs>
                    <a:gs pos="100000">
                      <a:schemeClr val="bg2"/>
                    </a:gs>
                  </a:gsLst>
                  <a:lin ang="5400000" scaled="0"/>
                </a:gradFill>
                <a:latin typeface="+mn-lt"/>
                <a:ea typeface="+mn-ea"/>
                <a:cs typeface="+mn-cs"/>
              </a:defRPr>
            </a:lvl4pPr>
            <a:lvl5pPr marL="700943"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a:gradFill>
                  <a:gsLst>
                    <a:gs pos="1250">
                      <a:schemeClr val="bg2"/>
                    </a:gs>
                    <a:gs pos="100000">
                      <a:schemeClr val="bg2"/>
                    </a:gs>
                  </a:gsLst>
                  <a:lin ang="5400000" scaled="0"/>
                </a:gradFill>
                <a:latin typeface="+mn-lt"/>
                <a:ea typeface="+mn-ea"/>
                <a:cs typeface="+mn-cs"/>
              </a:defRPr>
            </a:lvl5pPr>
          </a:lstStyle>
          <a:p>
            <a:pPr marL="0" marR="0" lvl="0"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632">
                <a:gradFill>
                  <a:gsLst>
                    <a:gs pos="100000">
                      <a:schemeClr val="bg2"/>
                    </a:gs>
                    <a:gs pos="0">
                      <a:schemeClr val="bg2"/>
                    </a:gs>
                  </a:gsLst>
                  <a:lin ang="5400000" scaled="0"/>
                </a:gradFill>
              </a:defRPr>
            </a:lvl1pPr>
          </a:lstStyle>
          <a:p>
            <a:pPr defTabSz="932394"/>
            <a:fld id="{727B4C2D-45E2-4621-8491-2995EB46A674}" type="slidenum">
              <a:rPr lang="en-US" smtClean="0">
                <a:gradFill>
                  <a:gsLst>
                    <a:gs pos="100000">
                      <a:srgbClr val="797A7D"/>
                    </a:gs>
                    <a:gs pos="0">
                      <a:srgbClr val="797A7D"/>
                    </a:gs>
                  </a:gsLst>
                  <a:lin ang="5400000" scaled="0"/>
                </a:gradFill>
              </a:rPr>
              <a:pPr defTabSz="932394"/>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9" y="6276098"/>
            <a:ext cx="1069810" cy="559562"/>
          </a:xfrm>
          <a:prstGeom prst="rect">
            <a:avLst/>
          </a:prstGeom>
        </p:spPr>
      </p:pic>
      <p:sp>
        <p:nvSpPr>
          <p:cNvPr id="10" name="TextBox 9"/>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30006639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7965" indent="0">
              <a:buNone/>
              <a:defRPr sz="2040">
                <a:gradFill>
                  <a:gsLst>
                    <a:gs pos="1000">
                      <a:schemeClr val="bg2"/>
                    </a:gs>
                    <a:gs pos="98000">
                      <a:schemeClr val="bg2"/>
                    </a:gs>
                  </a:gsLst>
                  <a:lin ang="5400000" scaled="0"/>
                </a:gradFill>
              </a:defRPr>
            </a:lvl3pPr>
            <a:lvl4pPr marL="466217" indent="0">
              <a:buNone/>
              <a:defRPr sz="2040">
                <a:gradFill>
                  <a:gsLst>
                    <a:gs pos="1000">
                      <a:schemeClr val="bg2"/>
                    </a:gs>
                    <a:gs pos="98000">
                      <a:schemeClr val="bg2"/>
                    </a:gs>
                  </a:gsLst>
                  <a:lin ang="5400000" scaled="0"/>
                </a:gradFill>
              </a:defRPr>
            </a:lvl4pPr>
            <a:lvl5pPr marL="707419"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1224"/>
              </a:spcBef>
              <a:buNone/>
              <a:defRPr lang="en-US" sz="4080" kern="1200" spc="-72" baseline="0" dirty="0" smtClean="0">
                <a:gradFill>
                  <a:gsLst>
                    <a:gs pos="1000">
                      <a:schemeClr val="bg2"/>
                    </a:gs>
                    <a:gs pos="98000">
                      <a:schemeClr val="bg2"/>
                    </a:gs>
                  </a:gsLst>
                  <a:lin ang="5400000" scaled="0"/>
                </a:gradFill>
                <a:latin typeface="+mj-lt"/>
                <a:ea typeface="+mn-ea"/>
                <a:cs typeface="+mn-cs"/>
              </a:defRPr>
            </a:lvl1pPr>
            <a:lvl2pPr marL="3238"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smtClean="0">
                <a:gradFill>
                  <a:gsLst>
                    <a:gs pos="1000">
                      <a:schemeClr val="bg2"/>
                    </a:gs>
                    <a:gs pos="98000">
                      <a:schemeClr val="bg2"/>
                    </a:gs>
                  </a:gsLst>
                  <a:lin ang="5400000" scaled="0"/>
                </a:gradFill>
                <a:latin typeface="+mn-lt"/>
                <a:ea typeface="+mn-ea"/>
                <a:cs typeface="+mn-cs"/>
              </a:defRPr>
            </a:lvl2pPr>
            <a:lvl3pPr marL="237965"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smtClean="0">
                <a:gradFill>
                  <a:gsLst>
                    <a:gs pos="1000">
                      <a:schemeClr val="bg2"/>
                    </a:gs>
                    <a:gs pos="98000">
                      <a:schemeClr val="bg2"/>
                    </a:gs>
                  </a:gsLst>
                  <a:lin ang="5400000" scaled="0"/>
                </a:gradFill>
                <a:latin typeface="+mn-lt"/>
                <a:ea typeface="+mn-ea"/>
                <a:cs typeface="+mn-cs"/>
              </a:defRPr>
            </a:lvl3pPr>
            <a:lvl4pPr marL="469453"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smtClean="0">
                <a:gradFill>
                  <a:gsLst>
                    <a:gs pos="1000">
                      <a:schemeClr val="bg2"/>
                    </a:gs>
                    <a:gs pos="98000">
                      <a:schemeClr val="bg2"/>
                    </a:gs>
                  </a:gsLst>
                  <a:lin ang="5400000" scaled="0"/>
                </a:gradFill>
                <a:latin typeface="+mn-lt"/>
                <a:ea typeface="+mn-ea"/>
                <a:cs typeface="+mn-cs"/>
              </a:defRPr>
            </a:lvl4pPr>
            <a:lvl5pPr marL="700943"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a:gradFill>
                  <a:gsLst>
                    <a:gs pos="1000">
                      <a:schemeClr val="bg2"/>
                    </a:gs>
                    <a:gs pos="98000">
                      <a:schemeClr val="bg2"/>
                    </a:gs>
                  </a:gsLst>
                  <a:lin ang="5400000" scaled="0"/>
                </a:gradFill>
                <a:latin typeface="+mn-lt"/>
                <a:ea typeface="+mn-ea"/>
                <a:cs typeface="+mn-cs"/>
              </a:defRPr>
            </a:lvl5pPr>
          </a:lstStyle>
          <a:p>
            <a:pPr marL="0" marR="0" lvl="0"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632">
                <a:gradFill>
                  <a:gsLst>
                    <a:gs pos="100000">
                      <a:schemeClr val="bg2"/>
                    </a:gs>
                    <a:gs pos="0">
                      <a:schemeClr val="bg2"/>
                    </a:gs>
                  </a:gsLst>
                  <a:lin ang="5400000" scaled="0"/>
                </a:gradFill>
              </a:defRPr>
            </a:lvl1pPr>
          </a:lstStyle>
          <a:p>
            <a:pPr defTabSz="932394"/>
            <a:fld id="{727B4C2D-45E2-4621-8491-2995EB46A674}" type="slidenum">
              <a:rPr lang="en-US" smtClean="0">
                <a:gradFill>
                  <a:gsLst>
                    <a:gs pos="100000">
                      <a:srgbClr val="797A7D"/>
                    </a:gs>
                    <a:gs pos="0">
                      <a:srgbClr val="797A7D"/>
                    </a:gs>
                  </a:gsLst>
                  <a:lin ang="5400000" scaled="0"/>
                </a:gradFill>
              </a:rPr>
              <a:pPr defTabSz="932394"/>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10" name="TextBox 9"/>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16307741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8427" y="1476622"/>
            <a:ext cx="4128079" cy="2398224"/>
          </a:xfrm>
        </p:spPr>
        <p:txBody>
          <a:bodyPr>
            <a:spAutoFit/>
          </a:bodyPr>
          <a:lstStyle>
            <a:lvl1pPr marL="297860" indent="-297860">
              <a:spcBef>
                <a:spcPts val="1224"/>
              </a:spcBef>
              <a:buClr>
                <a:schemeClr val="bg2"/>
              </a:buClr>
              <a:buSzPct val="100000"/>
              <a:buFont typeface="Wingdings" pitchFamily="2" charset="2"/>
              <a:buChar char=""/>
              <a:defRPr lang="en-US" sz="3672" kern="1200" spc="-72" baseline="0" dirty="0" smtClean="0">
                <a:solidFill>
                  <a:schemeClr val="bg1"/>
                </a:solidFill>
                <a:latin typeface="+mj-lt"/>
                <a:ea typeface="+mn-ea"/>
                <a:cs typeface="+mn-cs"/>
              </a:defRPr>
            </a:lvl1pPr>
            <a:lvl2pPr marL="530968" indent="-233108">
              <a:defRPr sz="2040">
                <a:solidFill>
                  <a:schemeClr val="bg1"/>
                </a:solidFill>
              </a:defRPr>
            </a:lvl2pPr>
            <a:lvl3pPr marL="699325" indent="-168356">
              <a:tabLst/>
              <a:defRPr sz="2040">
                <a:solidFill>
                  <a:schemeClr val="bg1"/>
                </a:solidFill>
              </a:defRPr>
            </a:lvl3pPr>
            <a:lvl4pPr marL="880629" indent="-181307">
              <a:defRPr>
                <a:solidFill>
                  <a:schemeClr val="bg1"/>
                </a:solidFill>
              </a:defRPr>
            </a:lvl4pPr>
            <a:lvl5pPr marL="1048984" indent="-168356">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803703" y="1476627"/>
            <a:ext cx="4128079" cy="2817808"/>
          </a:xfrm>
        </p:spPr>
        <p:txBody>
          <a:bodyPr>
            <a:spAutoFit/>
          </a:bodyPr>
          <a:lstStyle>
            <a:lvl1pPr marL="346424" indent="-346424">
              <a:spcBef>
                <a:spcPts val="1224"/>
              </a:spcBef>
              <a:buClr>
                <a:schemeClr val="bg2"/>
              </a:buClr>
              <a:buFont typeface="Arial" pitchFamily="34" charset="0"/>
              <a:buChar char="•"/>
              <a:defRPr lang="en-US" sz="3672" kern="1200" spc="-72" baseline="0" dirty="0" smtClean="0">
                <a:solidFill>
                  <a:schemeClr val="bg1"/>
                </a:solidFill>
                <a:latin typeface="+mj-lt"/>
                <a:ea typeface="+mn-ea"/>
                <a:cs typeface="+mn-cs"/>
              </a:defRPr>
            </a:lvl1pPr>
            <a:lvl2pPr marL="647522" indent="-349661">
              <a:defRPr lang="en-US" sz="2040" kern="1200" spc="0" baseline="0" dirty="0" smtClean="0">
                <a:solidFill>
                  <a:schemeClr val="bg1"/>
                </a:solidFill>
                <a:latin typeface="+mn-lt"/>
                <a:ea typeface="+mn-ea"/>
                <a:cs typeface="+mn-cs"/>
              </a:defRPr>
            </a:lvl2pPr>
            <a:lvl3pPr marL="880629" indent="-349661">
              <a:defRPr lang="en-US" sz="2040" kern="1200" spc="0" baseline="0" dirty="0" smtClean="0">
                <a:solidFill>
                  <a:schemeClr val="bg1"/>
                </a:solidFill>
                <a:latin typeface="+mn-lt"/>
                <a:ea typeface="+mn-ea"/>
                <a:cs typeface="+mn-cs"/>
              </a:defRPr>
            </a:lvl3pPr>
            <a:lvl4pPr marL="1048984" indent="-349661">
              <a:defRPr lang="en-US" sz="2040" kern="1200" spc="0" baseline="0" dirty="0" smtClean="0">
                <a:solidFill>
                  <a:schemeClr val="bg1"/>
                </a:solidFill>
                <a:latin typeface="+mn-lt"/>
                <a:ea typeface="+mn-ea"/>
                <a:cs typeface="+mn-cs"/>
              </a:defRPr>
            </a:lvl4pPr>
            <a:lvl5pPr marL="1230291" indent="-349661">
              <a:defRPr lang="en-US" sz="2040" kern="1200" spc="0" baseline="0" dirty="0">
                <a:solidFill>
                  <a:schemeClr val="bg1"/>
                </a:solidFill>
                <a:latin typeface="+mn-lt"/>
                <a:ea typeface="+mn-ea"/>
                <a:cs typeface="+mn-cs"/>
              </a:defRPr>
            </a:lvl5pPr>
          </a:lstStyle>
          <a:p>
            <a:pPr marL="297860" marR="0" lvl="0" indent="-297860" algn="l" defTabSz="932394"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dirty="0" smtClean="0"/>
              <a:t>Click to edit Master text styles</a:t>
            </a:r>
          </a:p>
          <a:p>
            <a:pPr marL="297860" marR="0" lvl="1" indent="-297860" algn="l" defTabSz="932394"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dirty="0" smtClean="0"/>
              <a:t>Second level</a:t>
            </a:r>
          </a:p>
          <a:p>
            <a:pPr marL="297860" marR="0" lvl="2" indent="-297860" algn="l" defTabSz="932394"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dirty="0" smtClean="0"/>
              <a:t>Third level</a:t>
            </a:r>
          </a:p>
          <a:p>
            <a:pPr marL="297860" marR="0" lvl="3" indent="-297860" algn="l" defTabSz="932394"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dirty="0" smtClean="0"/>
              <a:t>Fourth level</a:t>
            </a:r>
          </a:p>
          <a:p>
            <a:pPr marL="297860" marR="0" lvl="4" indent="-297860" algn="l" defTabSz="932394"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dirty="0" smtClean="0"/>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
        <p:nvSpPr>
          <p:cNvPr id="9" name="TextBox 8"/>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85863955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8426" y="1476628"/>
            <a:ext cx="4157594" cy="1695079"/>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512" indent="0">
              <a:buNone/>
              <a:defRPr sz="2754" b="1"/>
            </a:lvl2pPr>
            <a:lvl3pPr marL="1243025" indent="0">
              <a:buNone/>
              <a:defRPr sz="2448" b="1"/>
            </a:lvl3pPr>
            <a:lvl4pPr marL="1864536" indent="0">
              <a:buNone/>
              <a:defRPr sz="2142" b="1"/>
            </a:lvl4pPr>
            <a:lvl5pPr marL="2486048" indent="0">
              <a:buNone/>
              <a:defRPr sz="2142" b="1"/>
            </a:lvl5pPr>
            <a:lvl6pPr marL="3107561" indent="0">
              <a:buNone/>
              <a:defRPr sz="2142" b="1"/>
            </a:lvl6pPr>
            <a:lvl7pPr marL="3729073" indent="0">
              <a:buNone/>
              <a:defRPr sz="2142" b="1"/>
            </a:lvl7pPr>
            <a:lvl8pPr marL="4350583" indent="0">
              <a:buNone/>
              <a:defRPr sz="2142" b="1"/>
            </a:lvl8pPr>
            <a:lvl9pPr marL="4972097"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4735012" y="1715394"/>
            <a:ext cx="4196777"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267" indent="-388444">
              <a:defRPr lang="en-US" sz="2142" kern="1200" dirty="0" smtClean="0">
                <a:solidFill>
                  <a:schemeClr val="bg2">
                    <a:lumMod val="50000"/>
                  </a:schemeClr>
                </a:solidFill>
                <a:latin typeface="+mn-lt"/>
                <a:ea typeface="+mn-ea"/>
                <a:cs typeface="Arial" pitchFamily="34" charset="0"/>
              </a:defRPr>
            </a:lvl2pPr>
            <a:lvl3pPr marL="932267" indent="-233068">
              <a:defRPr lang="en-US" sz="1938" kern="1200" dirty="0" smtClean="0">
                <a:solidFill>
                  <a:schemeClr val="bg2">
                    <a:lumMod val="50000"/>
                  </a:schemeClr>
                </a:solidFill>
                <a:latin typeface="+mn-lt"/>
                <a:ea typeface="+mn-ea"/>
                <a:cs typeface="Arial" pitchFamily="34" charset="0"/>
              </a:defRPr>
            </a:lvl3pPr>
            <a:lvl4pPr marL="1243025" indent="-233068">
              <a:defRPr lang="en-US" sz="1632" kern="1200" dirty="0" smtClean="0">
                <a:solidFill>
                  <a:schemeClr val="bg2">
                    <a:lumMod val="50000"/>
                  </a:schemeClr>
                </a:solidFill>
                <a:latin typeface="+mn-lt"/>
                <a:ea typeface="+mn-ea"/>
                <a:cs typeface="Arial" pitchFamily="34" charset="0"/>
              </a:defRPr>
            </a:lvl4pPr>
            <a:lvl5pPr marL="1476092"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632">
                <a:gradFill>
                  <a:gsLst>
                    <a:gs pos="100000">
                      <a:schemeClr val="bg2"/>
                    </a:gs>
                    <a:gs pos="0">
                      <a:schemeClr val="bg2"/>
                    </a:gs>
                  </a:gsLst>
                  <a:lin ang="5400000" scaled="0"/>
                </a:gradFill>
              </a:defRPr>
            </a:lvl1pPr>
          </a:lstStyle>
          <a:p>
            <a:pPr defTabSz="932394"/>
            <a:fld id="{727B4C2D-45E2-4621-8491-2995EB46A674}" type="slidenum">
              <a:rPr lang="en-US" smtClean="0">
                <a:gradFill>
                  <a:gsLst>
                    <a:gs pos="100000">
                      <a:srgbClr val="797A7D"/>
                    </a:gs>
                    <a:gs pos="0">
                      <a:srgbClr val="797A7D"/>
                    </a:gs>
                  </a:gsLst>
                  <a:lin ang="5400000" scaled="0"/>
                </a:gradFill>
              </a:rPr>
              <a:pPr defTabSz="932394"/>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
        <p:nvSpPr>
          <p:cNvPr id="8" name="TextBox 7"/>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6882158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4841" r="10155"/>
          <a:stretch/>
        </p:blipFill>
        <p:spPr>
          <a:xfrm>
            <a:off x="0" y="0"/>
            <a:ext cx="9326563" cy="6994525"/>
          </a:xfrm>
          <a:prstGeom prst="rect">
            <a:avLst/>
          </a:prstGeom>
        </p:spPr>
      </p:pic>
      <p:sp>
        <p:nvSpPr>
          <p:cNvPr id="17" name="Rectangle 16"/>
          <p:cNvSpPr/>
          <p:nvPr userDrawn="1"/>
        </p:nvSpPr>
        <p:spPr bwMode="gray">
          <a:xfrm>
            <a:off x="274209" y="2125663"/>
            <a:ext cx="4572000" cy="3657600"/>
          </a:xfrm>
          <a:prstGeom prst="rect">
            <a:avLst/>
          </a:prstGeom>
          <a:solidFill>
            <a:schemeClr val="accent1">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159" y="2123925"/>
            <a:ext cx="4572000" cy="1830538"/>
          </a:xfrm>
          <a:noFill/>
        </p:spPr>
        <p:txBody>
          <a:bodyPr lIns="146304" tIns="91440" rIns="146304" bIns="91440" anchor="t" anchorCtr="0"/>
          <a:lstStyle>
            <a:lvl1pPr>
              <a:defRPr sz="48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159" y="3957639"/>
            <a:ext cx="4572000"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512" indent="0">
              <a:buNone/>
              <a:defRPr sz="2754" b="1"/>
            </a:lvl2pPr>
            <a:lvl3pPr marL="1243025" indent="0">
              <a:buNone/>
              <a:defRPr sz="2448" b="1"/>
            </a:lvl3pPr>
            <a:lvl4pPr marL="1864536" indent="0">
              <a:buNone/>
              <a:defRPr sz="2142" b="1"/>
            </a:lvl4pPr>
            <a:lvl5pPr marL="2486048" indent="0">
              <a:buNone/>
              <a:defRPr sz="2142" b="1"/>
            </a:lvl5pPr>
            <a:lvl6pPr marL="3107561" indent="0">
              <a:buNone/>
              <a:defRPr sz="2142" b="1"/>
            </a:lvl6pPr>
            <a:lvl7pPr marL="3729073" indent="0">
              <a:buNone/>
              <a:defRPr sz="2142" b="1"/>
            </a:lvl7pPr>
            <a:lvl8pPr marL="4350583" indent="0">
              <a:buNone/>
              <a:defRPr sz="2142" b="1"/>
            </a:lvl8pPr>
            <a:lvl9pPr marL="4972097" indent="0">
              <a:buNone/>
              <a:defRPr sz="2142"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632">
                <a:gradFill>
                  <a:gsLst>
                    <a:gs pos="100000">
                      <a:schemeClr val="bg2"/>
                    </a:gs>
                    <a:gs pos="0">
                      <a:schemeClr val="bg2"/>
                    </a:gs>
                  </a:gsLst>
                  <a:lin ang="5400000" scaled="0"/>
                </a:gradFill>
              </a:defRPr>
            </a:lvl1pPr>
          </a:lstStyle>
          <a:p>
            <a:pPr defTabSz="932394"/>
            <a:fld id="{727B4C2D-45E2-4621-8491-2995EB46A674}" type="slidenum">
              <a:rPr lang="en-US" smtClean="0">
                <a:gradFill>
                  <a:gsLst>
                    <a:gs pos="100000">
                      <a:srgbClr val="797A7D"/>
                    </a:gs>
                    <a:gs pos="0">
                      <a:srgbClr val="797A7D"/>
                    </a:gs>
                  </a:gsLst>
                  <a:lin ang="5400000" scaled="0"/>
                </a:gradFill>
              </a:rPr>
              <a:pPr defTabSz="932394"/>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8432" y="2789441"/>
            <a:ext cx="4165729" cy="621531"/>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267" indent="-388444">
              <a:defRPr lang="en-US" sz="2142" kern="1200" dirty="0" smtClean="0">
                <a:solidFill>
                  <a:schemeClr val="bg2">
                    <a:lumMod val="50000"/>
                  </a:schemeClr>
                </a:solidFill>
                <a:latin typeface="+mn-lt"/>
                <a:ea typeface="+mn-ea"/>
                <a:cs typeface="Arial" pitchFamily="34" charset="0"/>
              </a:defRPr>
            </a:lvl2pPr>
            <a:lvl3pPr marL="932267" indent="-233068">
              <a:defRPr lang="en-US" sz="1938" kern="1200" dirty="0" smtClean="0">
                <a:solidFill>
                  <a:schemeClr val="bg2">
                    <a:lumMod val="50000"/>
                  </a:schemeClr>
                </a:solidFill>
                <a:latin typeface="+mn-lt"/>
                <a:ea typeface="+mn-ea"/>
                <a:cs typeface="Arial" pitchFamily="34" charset="0"/>
              </a:defRPr>
            </a:lvl3pPr>
            <a:lvl4pPr marL="1243025" indent="-233068">
              <a:defRPr lang="en-US" sz="1632" kern="1200" dirty="0" smtClean="0">
                <a:solidFill>
                  <a:schemeClr val="bg2">
                    <a:lumMod val="50000"/>
                  </a:schemeClr>
                </a:solidFill>
                <a:latin typeface="+mn-lt"/>
                <a:ea typeface="+mn-ea"/>
                <a:cs typeface="Arial" pitchFamily="34" charset="0"/>
              </a:defRPr>
            </a:lvl4pPr>
            <a:lvl5pPr marL="1476092"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8" name="Picture Placeholder 3"/>
          <p:cNvSpPr>
            <a:spLocks noGrp="1"/>
          </p:cNvSpPr>
          <p:nvPr>
            <p:ph type="pic" sz="quarter" idx="14" hasCustomPrompt="1"/>
          </p:nvPr>
        </p:nvSpPr>
        <p:spPr>
          <a:xfrm>
            <a:off x="4750743" y="0"/>
            <a:ext cx="4575822" cy="6994525"/>
          </a:xfrm>
        </p:spPr>
        <p:txBody>
          <a:bodyPr lIns="182847" anchor="ctr"/>
          <a:lstStyle>
            <a:lvl1pPr marL="0" indent="0" algn="l">
              <a:buNone/>
              <a:defRPr/>
            </a:lvl1pPr>
          </a:lstStyle>
          <a:p>
            <a:r>
              <a:rPr lang="en-US" dirty="0" smtClean="0"/>
              <a:t>Click to insert photo.</a:t>
            </a:r>
            <a:endParaRPr lang="en-US" dirty="0"/>
          </a:p>
        </p:txBody>
      </p:sp>
      <p:sp>
        <p:nvSpPr>
          <p:cNvPr id="11" name="TextBox 10"/>
          <p:cNvSpPr txBox="1"/>
          <p:nvPr userDrawn="1"/>
        </p:nvSpPr>
        <p:spPr>
          <a:xfrm>
            <a:off x="0" y="6621796"/>
            <a:ext cx="4760458"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19224306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512" indent="0">
              <a:buNone/>
              <a:defRPr sz="2754" b="1"/>
            </a:lvl2pPr>
            <a:lvl3pPr marL="1243025" indent="0">
              <a:buNone/>
              <a:defRPr sz="2448" b="1"/>
            </a:lvl3pPr>
            <a:lvl4pPr marL="1864536" indent="0">
              <a:buNone/>
              <a:defRPr sz="2142" b="1"/>
            </a:lvl4pPr>
            <a:lvl5pPr marL="2486048" indent="0">
              <a:buNone/>
              <a:defRPr sz="2142" b="1"/>
            </a:lvl5pPr>
            <a:lvl6pPr marL="3107561" indent="0">
              <a:buNone/>
              <a:defRPr sz="2142" b="1"/>
            </a:lvl6pPr>
            <a:lvl7pPr marL="3729073" indent="0">
              <a:buNone/>
              <a:defRPr sz="2142" b="1"/>
            </a:lvl7pPr>
            <a:lvl8pPr marL="4350583" indent="0">
              <a:buNone/>
              <a:defRPr sz="2142" b="1"/>
            </a:lvl8pPr>
            <a:lvl9pPr marL="4972097"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4757923" y="2789441"/>
            <a:ext cx="4165729" cy="621531"/>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267" indent="-388444">
              <a:defRPr lang="en-US" sz="2142" kern="1200" dirty="0" smtClean="0">
                <a:solidFill>
                  <a:schemeClr val="bg2">
                    <a:lumMod val="50000"/>
                  </a:schemeClr>
                </a:solidFill>
                <a:latin typeface="+mn-lt"/>
                <a:ea typeface="+mn-ea"/>
                <a:cs typeface="Arial" pitchFamily="34" charset="0"/>
              </a:defRPr>
            </a:lvl2pPr>
            <a:lvl3pPr marL="932267" indent="-233068">
              <a:defRPr lang="en-US" sz="1938" kern="1200" dirty="0" smtClean="0">
                <a:solidFill>
                  <a:schemeClr val="bg2">
                    <a:lumMod val="50000"/>
                  </a:schemeClr>
                </a:solidFill>
                <a:latin typeface="+mn-lt"/>
                <a:ea typeface="+mn-ea"/>
                <a:cs typeface="Arial" pitchFamily="34" charset="0"/>
              </a:defRPr>
            </a:lvl3pPr>
            <a:lvl4pPr marL="1243025" indent="-233068">
              <a:defRPr lang="en-US" sz="1632" kern="1200" dirty="0" smtClean="0">
                <a:solidFill>
                  <a:schemeClr val="bg2">
                    <a:lumMod val="50000"/>
                  </a:schemeClr>
                </a:solidFill>
                <a:latin typeface="+mn-lt"/>
                <a:ea typeface="+mn-ea"/>
                <a:cs typeface="Arial" pitchFamily="34" charset="0"/>
              </a:defRPr>
            </a:lvl4pPr>
            <a:lvl5pPr marL="1476092"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
        <p:nvSpPr>
          <p:cNvPr id="7" name="TextBox 6"/>
          <p:cNvSpPr txBox="1"/>
          <p:nvPr userDrawn="1"/>
        </p:nvSpPr>
        <p:spPr>
          <a:xfrm>
            <a:off x="4566107" y="6621796"/>
            <a:ext cx="4760458" cy="176114"/>
          </a:xfrm>
          <a:prstGeom prst="rect">
            <a:avLst/>
          </a:prstGeom>
          <a:noFill/>
        </p:spPr>
        <p:txBody>
          <a:bodyPr wrap="square" lIns="0" tIns="0" rIns="0" bIns="0" rtlCol="0">
            <a:spAutoFit/>
          </a:bodyPr>
          <a:lstStyle/>
          <a:p>
            <a:pPr marL="0" marR="0" lvl="0" indent="0" algn="l"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89706830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282" y="0"/>
            <a:ext cx="4580682"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marL="0" marR="0" lvl="0" indent="0" algn="ctr" defTabSz="932124" rtl="0" eaLnBrk="1" fontAlgn="base" latinLnBrk="0" hangingPunct="1">
              <a:lnSpc>
                <a:spcPct val="100000"/>
              </a:lnSpc>
              <a:spcBef>
                <a:spcPct val="0"/>
              </a:spcBef>
              <a:spcAft>
                <a:spcPct val="0"/>
              </a:spcAft>
              <a:buClrTx/>
              <a:buSzTx/>
              <a:buFontTx/>
              <a:buNone/>
              <a:tabLst/>
              <a:defRPr/>
            </a:pPr>
            <a:endParaRPr kumimoji="0" lang="en-US" sz="234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9" y="1476628"/>
            <a:ext cx="4003693" cy="1695079"/>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12" indent="0">
              <a:buNone/>
              <a:defRPr sz="2754" b="1"/>
            </a:lvl2pPr>
            <a:lvl3pPr marL="1243025" indent="0">
              <a:buNone/>
              <a:defRPr sz="2448" b="1"/>
            </a:lvl3pPr>
            <a:lvl4pPr marL="1864536" indent="0">
              <a:buNone/>
              <a:defRPr sz="2142" b="1"/>
            </a:lvl4pPr>
            <a:lvl5pPr marL="2486048" indent="0">
              <a:buNone/>
              <a:defRPr sz="2142" b="1"/>
            </a:lvl5pPr>
            <a:lvl6pPr marL="3107561" indent="0">
              <a:buNone/>
              <a:defRPr sz="2142" b="1"/>
            </a:lvl6pPr>
            <a:lvl7pPr marL="3729073" indent="0">
              <a:buNone/>
              <a:defRPr sz="2142" b="1"/>
            </a:lvl7pPr>
            <a:lvl8pPr marL="4350583" indent="0">
              <a:buNone/>
              <a:defRPr sz="2142" b="1"/>
            </a:lvl8pPr>
            <a:lvl9pPr marL="4972097"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4735012" y="1715394"/>
            <a:ext cx="4196777"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267" indent="-388444">
              <a:defRPr lang="en-US" sz="2142" kern="1200" dirty="0" smtClean="0">
                <a:solidFill>
                  <a:schemeClr val="bg2">
                    <a:lumMod val="50000"/>
                  </a:schemeClr>
                </a:solidFill>
                <a:latin typeface="+mn-lt"/>
                <a:ea typeface="+mn-ea"/>
                <a:cs typeface="Arial" pitchFamily="34" charset="0"/>
              </a:defRPr>
            </a:lvl2pPr>
            <a:lvl3pPr marL="932267" indent="-233068">
              <a:defRPr lang="en-US" sz="1938" kern="1200" dirty="0" smtClean="0">
                <a:solidFill>
                  <a:schemeClr val="bg2">
                    <a:lumMod val="50000"/>
                  </a:schemeClr>
                </a:solidFill>
                <a:latin typeface="+mn-lt"/>
                <a:ea typeface="+mn-ea"/>
                <a:cs typeface="Arial" pitchFamily="34" charset="0"/>
              </a:defRPr>
            </a:lvl3pPr>
            <a:lvl4pPr marL="1243025" indent="-233068">
              <a:defRPr lang="en-US" sz="1632" kern="1200" dirty="0" smtClean="0">
                <a:solidFill>
                  <a:schemeClr val="bg2">
                    <a:lumMod val="50000"/>
                  </a:schemeClr>
                </a:solidFill>
                <a:latin typeface="+mn-lt"/>
                <a:ea typeface="+mn-ea"/>
                <a:cs typeface="Arial" pitchFamily="34" charset="0"/>
              </a:defRPr>
            </a:lvl4pPr>
            <a:lvl5pPr marL="1476092"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
        <p:nvSpPr>
          <p:cNvPr id="10" name="TextBox 9"/>
          <p:cNvSpPr txBox="1"/>
          <p:nvPr userDrawn="1"/>
        </p:nvSpPr>
        <p:spPr>
          <a:xfrm>
            <a:off x="0" y="6621796"/>
            <a:ext cx="4573396"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462093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9" y="6276098"/>
            <a:ext cx="1069810" cy="559562"/>
          </a:xfrm>
          <a:prstGeom prst="rect">
            <a:avLst/>
          </a:prstGeom>
        </p:spPr>
      </p:pic>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marL="0" marR="0" lvl="0" indent="0" algn="ctr" defTabSz="932124" rtl="0" eaLnBrk="1" fontAlgn="base" latinLnBrk="0" hangingPunct="1">
              <a:lnSpc>
                <a:spcPct val="100000"/>
              </a:lnSpc>
              <a:spcBef>
                <a:spcPct val="0"/>
              </a:spcBef>
              <a:spcAft>
                <a:spcPct val="0"/>
              </a:spcAft>
              <a:buClrTx/>
              <a:buSzTx/>
              <a:buFontTx/>
              <a:buNone/>
              <a:tabLst/>
              <a:defRPr/>
            </a:pPr>
            <a:endParaRPr kumimoji="0" lang="en-US" sz="234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12" indent="0">
              <a:buNone/>
              <a:defRPr sz="2754" b="1"/>
            </a:lvl2pPr>
            <a:lvl3pPr marL="1243025" indent="0">
              <a:buNone/>
              <a:defRPr sz="2448" b="1"/>
            </a:lvl3pPr>
            <a:lvl4pPr marL="1864536" indent="0">
              <a:buNone/>
              <a:defRPr sz="2142" b="1"/>
            </a:lvl4pPr>
            <a:lvl5pPr marL="2486048" indent="0">
              <a:buNone/>
              <a:defRPr sz="2142" b="1"/>
            </a:lvl5pPr>
            <a:lvl6pPr marL="3107561" indent="0">
              <a:buNone/>
              <a:defRPr sz="2142" b="1"/>
            </a:lvl6pPr>
            <a:lvl7pPr marL="3729073" indent="0">
              <a:buNone/>
              <a:defRPr sz="2142" b="1"/>
            </a:lvl7pPr>
            <a:lvl8pPr marL="4350583" indent="0">
              <a:buNone/>
              <a:defRPr sz="2142" b="1"/>
            </a:lvl8pPr>
            <a:lvl9pPr marL="4972097"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398432" y="2789441"/>
            <a:ext cx="4165729" cy="621531"/>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67" indent="-388444">
              <a:defRPr lang="en-US" sz="2142" kern="1200" dirty="0" smtClean="0">
                <a:solidFill>
                  <a:schemeClr val="bg2">
                    <a:lumMod val="50000"/>
                  </a:schemeClr>
                </a:solidFill>
                <a:latin typeface="+mn-lt"/>
                <a:ea typeface="+mn-ea"/>
                <a:cs typeface="Arial" pitchFamily="34" charset="0"/>
              </a:defRPr>
            </a:lvl2pPr>
            <a:lvl3pPr marL="932267" indent="-233068">
              <a:defRPr lang="en-US" sz="1938" kern="1200" dirty="0" smtClean="0">
                <a:solidFill>
                  <a:schemeClr val="bg2">
                    <a:lumMod val="50000"/>
                  </a:schemeClr>
                </a:solidFill>
                <a:latin typeface="+mn-lt"/>
                <a:ea typeface="+mn-ea"/>
                <a:cs typeface="Arial" pitchFamily="34" charset="0"/>
              </a:defRPr>
            </a:lvl3pPr>
            <a:lvl4pPr marL="1243025" indent="-233068">
              <a:defRPr lang="en-US" sz="1632" kern="1200" dirty="0" smtClean="0">
                <a:solidFill>
                  <a:schemeClr val="bg2">
                    <a:lumMod val="50000"/>
                  </a:schemeClr>
                </a:solidFill>
                <a:latin typeface="+mn-lt"/>
                <a:ea typeface="+mn-ea"/>
                <a:cs typeface="Arial" pitchFamily="34" charset="0"/>
              </a:defRPr>
            </a:lvl4pPr>
            <a:lvl5pPr marL="1476092"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14" name="TextBox 13"/>
          <p:cNvSpPr txBox="1"/>
          <p:nvPr userDrawn="1"/>
        </p:nvSpPr>
        <p:spPr>
          <a:xfrm>
            <a:off x="0" y="6621796"/>
            <a:ext cx="4760458"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25742948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566107" y="0"/>
            <a:ext cx="476045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marL="0" marR="0" lvl="0" indent="0" algn="ctr" defTabSz="932124" rtl="0" eaLnBrk="1" fontAlgn="base" latinLnBrk="0" hangingPunct="1">
              <a:lnSpc>
                <a:spcPct val="100000"/>
              </a:lnSpc>
              <a:spcBef>
                <a:spcPct val="0"/>
              </a:spcBef>
              <a:spcAft>
                <a:spcPct val="0"/>
              </a:spcAft>
              <a:buClrTx/>
              <a:buSzTx/>
              <a:buFontTx/>
              <a:buNone/>
              <a:tabLst/>
              <a:defRPr/>
            </a:pPr>
            <a:endParaRPr kumimoji="0" lang="en-US" sz="234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12" indent="0">
              <a:buNone/>
              <a:defRPr sz="2754" b="1"/>
            </a:lvl2pPr>
            <a:lvl3pPr marL="1243025" indent="0">
              <a:buNone/>
              <a:defRPr sz="2448" b="1"/>
            </a:lvl3pPr>
            <a:lvl4pPr marL="1864536" indent="0">
              <a:buNone/>
              <a:defRPr sz="2142" b="1"/>
            </a:lvl4pPr>
            <a:lvl5pPr marL="2486048" indent="0">
              <a:buNone/>
              <a:defRPr sz="2142" b="1"/>
            </a:lvl5pPr>
            <a:lvl6pPr marL="3107561" indent="0">
              <a:buNone/>
              <a:defRPr sz="2142" b="1"/>
            </a:lvl6pPr>
            <a:lvl7pPr marL="3729073" indent="0">
              <a:buNone/>
              <a:defRPr sz="2142" b="1"/>
            </a:lvl7pPr>
            <a:lvl8pPr marL="4350583" indent="0">
              <a:buNone/>
              <a:defRPr sz="2142" b="1"/>
            </a:lvl8pPr>
            <a:lvl9pPr marL="4972097"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4757923" y="2789441"/>
            <a:ext cx="4165729" cy="621531"/>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67" indent="-388444">
              <a:defRPr lang="en-US" sz="2142" kern="1200" dirty="0" smtClean="0">
                <a:solidFill>
                  <a:schemeClr val="bg2">
                    <a:lumMod val="50000"/>
                  </a:schemeClr>
                </a:solidFill>
                <a:latin typeface="+mn-lt"/>
                <a:ea typeface="+mn-ea"/>
                <a:cs typeface="Arial" pitchFamily="34" charset="0"/>
              </a:defRPr>
            </a:lvl2pPr>
            <a:lvl3pPr marL="932267" indent="-233068">
              <a:defRPr lang="en-US" sz="1938" kern="1200" dirty="0" smtClean="0">
                <a:solidFill>
                  <a:schemeClr val="bg2">
                    <a:lumMod val="50000"/>
                  </a:schemeClr>
                </a:solidFill>
                <a:latin typeface="+mn-lt"/>
                <a:ea typeface="+mn-ea"/>
                <a:cs typeface="Arial" pitchFamily="34" charset="0"/>
              </a:defRPr>
            </a:lvl3pPr>
            <a:lvl4pPr marL="1243025" indent="-233068">
              <a:defRPr lang="en-US" sz="1632" kern="1200" dirty="0" smtClean="0">
                <a:solidFill>
                  <a:schemeClr val="bg2">
                    <a:lumMod val="50000"/>
                  </a:schemeClr>
                </a:solidFill>
                <a:latin typeface="+mn-lt"/>
                <a:ea typeface="+mn-ea"/>
                <a:cs typeface="Arial" pitchFamily="34" charset="0"/>
              </a:defRPr>
            </a:lvl4pPr>
            <a:lvl5pPr marL="1476092"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
        <p:nvSpPr>
          <p:cNvPr id="11" name="TextBox 10"/>
          <p:cNvSpPr txBox="1"/>
          <p:nvPr userDrawn="1"/>
        </p:nvSpPr>
        <p:spPr>
          <a:xfrm>
            <a:off x="4566107" y="6621796"/>
            <a:ext cx="4760458" cy="176114"/>
          </a:xfrm>
          <a:prstGeom prst="rect">
            <a:avLst/>
          </a:prstGeom>
          <a:noFill/>
        </p:spPr>
        <p:txBody>
          <a:bodyPr wrap="square" lIns="0" tIns="0" rIns="0" bIns="0" rtlCol="0">
            <a:spAutoFit/>
          </a:bodyPr>
          <a:lstStyle/>
          <a:p>
            <a:pPr marL="0" marR="0" lvl="0" indent="0" algn="l"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417830094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74320"/>
            <a:ext cx="9326563" cy="52264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marL="0" marR="0" lvl="0" indent="0" algn="ctr" defTabSz="932124" rtl="0" eaLnBrk="1" fontAlgn="base" latinLnBrk="0" hangingPunct="1">
              <a:lnSpc>
                <a:spcPct val="100000"/>
              </a:lnSpc>
              <a:spcBef>
                <a:spcPct val="0"/>
              </a:spcBef>
              <a:spcAft>
                <a:spcPct val="0"/>
              </a:spcAft>
              <a:buClrTx/>
              <a:buSzTx/>
              <a:buFontTx/>
              <a:buNone/>
              <a:tabLst/>
              <a:defRPr/>
            </a:pPr>
            <a:endParaRPr kumimoji="0" lang="en-US" sz="234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Content Placeholder 4"/>
          <p:cNvSpPr>
            <a:spLocks noGrp="1"/>
          </p:cNvSpPr>
          <p:nvPr>
            <p:ph sz="quarter" idx="11" hasCustomPrompt="1"/>
          </p:nvPr>
        </p:nvSpPr>
        <p:spPr>
          <a:xfrm>
            <a:off x="398428" y="1385091"/>
            <a:ext cx="8533356" cy="2920069"/>
          </a:xfrm>
          <a:prstGeom prst="rect">
            <a:avLst/>
          </a:prstGeom>
        </p:spPr>
        <p:txBody>
          <a:bodyPr>
            <a:normAutofit/>
          </a:bodyPr>
          <a:lstStyle>
            <a:lvl1pPr marL="0" indent="0">
              <a:lnSpc>
                <a:spcPct val="90000"/>
              </a:lnSpc>
              <a:buNone/>
              <a:defRPr sz="6527">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632">
                <a:gradFill>
                  <a:gsLst>
                    <a:gs pos="100000">
                      <a:schemeClr val="bg2"/>
                    </a:gs>
                    <a:gs pos="0">
                      <a:schemeClr val="bg2"/>
                    </a:gs>
                  </a:gsLst>
                  <a:lin ang="5400000" scaled="0"/>
                </a:gradFill>
              </a:defRPr>
            </a:lvl1pPr>
          </a:lstStyle>
          <a:p>
            <a:pPr defTabSz="932394"/>
            <a:fld id="{727B4C2D-45E2-4621-8491-2995EB46A674}" type="slidenum">
              <a:rPr lang="en-US" smtClean="0">
                <a:gradFill>
                  <a:gsLst>
                    <a:gs pos="100000">
                      <a:srgbClr val="797A7D"/>
                    </a:gs>
                    <a:gs pos="0">
                      <a:srgbClr val="797A7D"/>
                    </a:gs>
                  </a:gsLst>
                  <a:lin ang="5400000" scaled="0"/>
                </a:gradFill>
              </a:rPr>
              <a:pPr defTabSz="932394"/>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8428" y="4429873"/>
            <a:ext cx="8533356" cy="480118"/>
          </a:xfrm>
          <a:prstGeom prst="rect">
            <a:avLst/>
          </a:prstGeom>
        </p:spPr>
        <p:txBody>
          <a:bodyPr>
            <a:normAutofit/>
          </a:bodyPr>
          <a:lstStyle>
            <a:lvl1pPr marL="0" indent="0">
              <a:lnSpc>
                <a:spcPct val="90000"/>
              </a:lnSpc>
              <a:buNone/>
              <a:defRPr sz="3672">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Tree>
    <p:extLst>
      <p:ext uri="{BB962C8B-B14F-4D97-AF65-F5344CB8AC3E}">
        <p14:creationId xmlns:p14="http://schemas.microsoft.com/office/powerpoint/2010/main" val="397578670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
        <p:nvSpPr>
          <p:cNvPr id="7" name="TextBox 6"/>
          <p:cNvSpPr txBox="1"/>
          <p:nvPr userDrawn="1"/>
        </p:nvSpPr>
        <p:spPr>
          <a:xfrm>
            <a:off x="2752695" y="6673472"/>
            <a:ext cx="3821179"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09559183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p:nvPr userDrawn="1"/>
        </p:nvSpPr>
        <p:spPr>
          <a:xfrm>
            <a:off x="2752695" y="6673472"/>
            <a:ext cx="3821179"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112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82265969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78954"/>
            <a:ext cx="9326563"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marL="0" marR="0" lvl="0" indent="0" algn="ctr" defTabSz="932124" rtl="0" eaLnBrk="1" fontAlgn="base" latinLnBrk="0" hangingPunct="1">
              <a:lnSpc>
                <a:spcPct val="100000"/>
              </a:lnSpc>
              <a:spcBef>
                <a:spcPct val="0"/>
              </a:spcBef>
              <a:spcAft>
                <a:spcPct val="0"/>
              </a:spcAft>
              <a:buClrTx/>
              <a:buSzTx/>
              <a:buFontTx/>
              <a:buNone/>
              <a:tabLst/>
              <a:defRPr/>
            </a:pPr>
            <a:endParaRPr kumimoji="0" lang="en-US" sz="1938"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396606" y="1476627"/>
            <a:ext cx="8533356" cy="2027818"/>
          </a:xfrm>
        </p:spPr>
        <p:txBody>
          <a:bodyPr/>
          <a:lstStyle>
            <a:lvl1pPr marL="0" indent="0">
              <a:lnSpc>
                <a:spcPct val="95000"/>
              </a:lnSpc>
              <a:buNone/>
              <a:defRPr sz="3264">
                <a:gradFill>
                  <a:gsLst>
                    <a:gs pos="1250">
                      <a:srgbClr val="000000"/>
                    </a:gs>
                    <a:gs pos="100000">
                      <a:srgbClr val="000000"/>
                    </a:gs>
                  </a:gsLst>
                  <a:lin ang="5400000" scaled="0"/>
                </a:gradFill>
                <a:latin typeface="Consolas" pitchFamily="49" charset="0"/>
                <a:cs typeface="Consolas" pitchFamily="49" charset="0"/>
              </a:defRPr>
            </a:lvl1pPr>
            <a:lvl2pPr marL="34642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843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81426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5060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2752695" y="6673472"/>
            <a:ext cx="3821179"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112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40392791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8428" y="233152"/>
            <a:ext cx="8533356" cy="678031"/>
          </a:xfrm>
        </p:spPr>
        <p:txBody>
          <a:bodyPr/>
          <a:lstStyle>
            <a:lvl1pPr>
              <a:defRPr sz="4896"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97211" y="1476621"/>
            <a:ext cx="8530927" cy="2084319"/>
          </a:xfrm>
          <a:prstGeom prst="rect">
            <a:avLst/>
          </a:prstGeom>
        </p:spPr>
        <p:txBody>
          <a:bodyPr/>
          <a:lstStyle>
            <a:lvl1pPr marL="349661" indent="-34966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046" indent="-29138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430" indent="-29138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539" indent="-23310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647" indent="-23310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363082"/>
            <a:ext cx="9326564" cy="631450"/>
          </a:xfrm>
          <a:prstGeom prst="rect">
            <a:avLst/>
          </a:prstGeom>
          <a:solidFill>
            <a:srgbClr val="FFFF99"/>
          </a:solidFill>
        </p:spPr>
        <p:txBody>
          <a:bodyPr wrap="square" lIns="152368" tIns="76183" rIns="152368" bIns="76183" anchor="b" anchorCtr="0">
            <a:noAutofit/>
          </a:bodyPr>
          <a:lstStyle>
            <a:lvl1pPr algn="r">
              <a:buFont typeface="Arial" pitchFamily="34" charset="0"/>
              <a:buNone/>
              <a:defRPr sz="3672"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413935617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l="2615" t="9" r="22292" b="-10"/>
          <a:stretch/>
        </p:blipFill>
        <p:spPr bwMode="gray">
          <a:xfrm flipH="1">
            <a:off x="0" y="1"/>
            <a:ext cx="9326563" cy="6994525"/>
          </a:xfrm>
          <a:prstGeom prst="rect">
            <a:avLst/>
          </a:prstGeom>
        </p:spPr>
      </p:pic>
      <p:sp>
        <p:nvSpPr>
          <p:cNvPr id="17" name="Rectangle 16"/>
          <p:cNvSpPr/>
          <p:nvPr userDrawn="1"/>
        </p:nvSpPr>
        <p:spPr bwMode="gray">
          <a:xfrm>
            <a:off x="274159" y="2125663"/>
            <a:ext cx="4572000" cy="3657600"/>
          </a:xfrm>
          <a:prstGeom prst="rect">
            <a:avLst/>
          </a:prstGeom>
          <a:solidFill>
            <a:schemeClr val="accent2">
              <a:alpha val="7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159" y="2123925"/>
            <a:ext cx="4572000" cy="1830538"/>
          </a:xfrm>
          <a:noFill/>
        </p:spPr>
        <p:txBody>
          <a:bodyPr lIns="146304" tIns="91440" rIns="146304" bIns="91440" anchor="t" anchorCtr="0"/>
          <a:lstStyle>
            <a:lvl1pPr>
              <a:defRPr sz="48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4159" y="3957639"/>
            <a:ext cx="4572000"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4" y="479494"/>
            <a:ext cx="1920404" cy="411377"/>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92353" y="1803684"/>
            <a:ext cx="8591702" cy="1243058"/>
          </a:xfrm>
        </p:spPr>
        <p:txBody>
          <a:bodyPr/>
          <a:lstStyle>
            <a:lvl1pPr marL="0" indent="0">
              <a:buNone/>
              <a:defRPr sz="8975" i="0" spc="-102"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744123" y="6432572"/>
            <a:ext cx="1430604" cy="320708"/>
          </a:xfrm>
          <a:prstGeom prst="rect">
            <a:avLst/>
          </a:prstGeom>
          <a:noFill/>
          <a:ln>
            <a:noFill/>
          </a:ln>
        </p:spPr>
      </p:pic>
      <p:sp>
        <p:nvSpPr>
          <p:cNvPr id="9" name="Text Placeholder 8"/>
          <p:cNvSpPr>
            <a:spLocks noGrp="1"/>
          </p:cNvSpPr>
          <p:nvPr>
            <p:ph type="body" sz="quarter" idx="11" hasCustomPrompt="1"/>
          </p:nvPr>
        </p:nvSpPr>
        <p:spPr>
          <a:xfrm>
            <a:off x="392353" y="3283254"/>
            <a:ext cx="5749235" cy="452022"/>
          </a:xfrm>
        </p:spPr>
        <p:txBody>
          <a:bodyPr/>
          <a:lstStyle>
            <a:lvl1pPr marL="0" indent="0">
              <a:buNone/>
              <a:defRPr spc="-102"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263876955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2" tIns="46622" rIns="46622" bIns="46622" numCol="1" spcCol="0" rtlCol="0" fromWordArt="0" anchor="ctr" anchorCtr="0" forceAA="0" compatLnSpc="1">
            <a:prstTxWarp prst="textNoShape">
              <a:avLst/>
            </a:prstTxWarp>
            <a:noAutofit/>
          </a:bodyPr>
          <a:lstStyle/>
          <a:p>
            <a:pPr marL="0" marR="0" lvl="0" indent="0" algn="ctr" defTabSz="932126" rtl="0" eaLnBrk="1" fontAlgn="base" latinLnBrk="0" hangingPunct="1">
              <a:lnSpc>
                <a:spcPct val="100000"/>
              </a:lnSpc>
              <a:spcBef>
                <a:spcPct val="0"/>
              </a:spcBef>
              <a:spcAft>
                <a:spcPct val="0"/>
              </a:spcAft>
              <a:buClrTx/>
              <a:buSzTx/>
              <a:buFontTx/>
              <a:buNone/>
              <a:tabLst/>
              <a:defRPr/>
            </a:pPr>
            <a:endParaRPr kumimoji="0" lang="en-US" sz="2244"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14" indent="0">
              <a:buNone/>
              <a:defRPr sz="2754" b="1"/>
            </a:lvl2pPr>
            <a:lvl3pPr marL="1243027" indent="0">
              <a:buNone/>
              <a:defRPr sz="2448" b="1"/>
            </a:lvl3pPr>
            <a:lvl4pPr marL="1864540" indent="0">
              <a:buNone/>
              <a:defRPr sz="2142" b="1"/>
            </a:lvl4pPr>
            <a:lvl5pPr marL="2486054" indent="0">
              <a:buNone/>
              <a:defRPr sz="2142" b="1"/>
            </a:lvl5pPr>
            <a:lvl6pPr marL="3107567" indent="0">
              <a:buNone/>
              <a:defRPr sz="2142" b="1"/>
            </a:lvl6pPr>
            <a:lvl7pPr marL="3729081" indent="0">
              <a:buNone/>
              <a:defRPr sz="2142" b="1"/>
            </a:lvl7pPr>
            <a:lvl8pPr marL="4350595" indent="0">
              <a:buNone/>
              <a:defRPr sz="2142" b="1"/>
            </a:lvl8pPr>
            <a:lvl9pPr marL="4972107"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398428" y="2789435"/>
            <a:ext cx="4165729" cy="621531"/>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70" indent="-388446">
              <a:defRPr lang="en-US" sz="2142" kern="1200" dirty="0" smtClean="0">
                <a:solidFill>
                  <a:schemeClr val="bg2">
                    <a:lumMod val="50000"/>
                  </a:schemeClr>
                </a:solidFill>
                <a:latin typeface="+mn-lt"/>
                <a:ea typeface="+mn-ea"/>
                <a:cs typeface="Arial" pitchFamily="34" charset="0"/>
              </a:defRPr>
            </a:lvl2pPr>
            <a:lvl3pPr marL="932270" indent="-233068">
              <a:defRPr lang="en-US" sz="1938" kern="1200" dirty="0" smtClean="0">
                <a:solidFill>
                  <a:schemeClr val="bg2">
                    <a:lumMod val="50000"/>
                  </a:schemeClr>
                </a:solidFill>
                <a:latin typeface="+mn-lt"/>
                <a:ea typeface="+mn-ea"/>
                <a:cs typeface="Arial" pitchFamily="34" charset="0"/>
              </a:defRPr>
            </a:lvl3pPr>
            <a:lvl4pPr marL="1243027" indent="-233068">
              <a:defRPr lang="en-US" sz="1632" kern="1200" dirty="0" smtClean="0">
                <a:solidFill>
                  <a:schemeClr val="bg2">
                    <a:lumMod val="50000"/>
                  </a:schemeClr>
                </a:solidFill>
                <a:latin typeface="+mn-lt"/>
                <a:ea typeface="+mn-ea"/>
                <a:cs typeface="Arial" pitchFamily="34" charset="0"/>
              </a:defRPr>
            </a:lvl4pPr>
            <a:lvl5pPr marL="1476094"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9666" y="6141008"/>
            <a:ext cx="1349206" cy="830017"/>
          </a:xfrm>
          <a:prstGeom prst="rect">
            <a:avLst/>
          </a:prstGeom>
        </p:spPr>
      </p:pic>
    </p:spTree>
    <p:extLst>
      <p:ext uri="{BB962C8B-B14F-4D97-AF65-F5344CB8AC3E}">
        <p14:creationId xmlns:p14="http://schemas.microsoft.com/office/powerpoint/2010/main" val="159720917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2" tIns="46622" rIns="46622" bIns="46622" numCol="1" spcCol="0" rtlCol="0" fromWordArt="0" anchor="ctr" anchorCtr="0" forceAA="0" compatLnSpc="1">
            <a:prstTxWarp prst="textNoShape">
              <a:avLst/>
            </a:prstTxWarp>
            <a:noAutofit/>
          </a:bodyPr>
          <a:lstStyle/>
          <a:p>
            <a:pPr marL="0" marR="0" lvl="0" indent="0" algn="ctr" defTabSz="932126" rtl="0" eaLnBrk="1" fontAlgn="base" latinLnBrk="0" hangingPunct="1">
              <a:lnSpc>
                <a:spcPct val="100000"/>
              </a:lnSpc>
              <a:spcBef>
                <a:spcPct val="0"/>
              </a:spcBef>
              <a:spcAft>
                <a:spcPct val="0"/>
              </a:spcAft>
              <a:buClrTx/>
              <a:buSzTx/>
              <a:buFontTx/>
              <a:buNone/>
              <a:tabLst/>
              <a:defRPr/>
            </a:pPr>
            <a:endParaRPr kumimoji="0" lang="en-US" sz="2244"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14" indent="0">
              <a:buNone/>
              <a:defRPr sz="2754" b="1"/>
            </a:lvl2pPr>
            <a:lvl3pPr marL="1243027" indent="0">
              <a:buNone/>
              <a:defRPr sz="2448" b="1"/>
            </a:lvl3pPr>
            <a:lvl4pPr marL="1864540" indent="0">
              <a:buNone/>
              <a:defRPr sz="2142" b="1"/>
            </a:lvl4pPr>
            <a:lvl5pPr marL="2486054" indent="0">
              <a:buNone/>
              <a:defRPr sz="2142" b="1"/>
            </a:lvl5pPr>
            <a:lvl6pPr marL="3107567" indent="0">
              <a:buNone/>
              <a:defRPr sz="2142" b="1"/>
            </a:lvl6pPr>
            <a:lvl7pPr marL="3729081" indent="0">
              <a:buNone/>
              <a:defRPr sz="2142" b="1"/>
            </a:lvl7pPr>
            <a:lvl8pPr marL="4350595" indent="0">
              <a:buNone/>
              <a:defRPr sz="2142" b="1"/>
            </a:lvl8pPr>
            <a:lvl9pPr marL="4972107"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398428" y="2789435"/>
            <a:ext cx="4165729" cy="621531"/>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70" indent="-388446">
              <a:defRPr lang="en-US" sz="2142" kern="1200" dirty="0" smtClean="0">
                <a:solidFill>
                  <a:schemeClr val="bg2">
                    <a:lumMod val="50000"/>
                  </a:schemeClr>
                </a:solidFill>
                <a:latin typeface="+mn-lt"/>
                <a:ea typeface="+mn-ea"/>
                <a:cs typeface="Arial" pitchFamily="34" charset="0"/>
              </a:defRPr>
            </a:lvl2pPr>
            <a:lvl3pPr marL="932270" indent="-233068">
              <a:defRPr lang="en-US" sz="1938" kern="1200" dirty="0" smtClean="0">
                <a:solidFill>
                  <a:schemeClr val="bg2">
                    <a:lumMod val="50000"/>
                  </a:schemeClr>
                </a:solidFill>
                <a:latin typeface="+mn-lt"/>
                <a:ea typeface="+mn-ea"/>
                <a:cs typeface="Arial" pitchFamily="34" charset="0"/>
              </a:defRPr>
            </a:lvl3pPr>
            <a:lvl4pPr marL="1243027" indent="-233068">
              <a:defRPr lang="en-US" sz="1632" kern="1200" dirty="0" smtClean="0">
                <a:solidFill>
                  <a:schemeClr val="bg2">
                    <a:lumMod val="50000"/>
                  </a:schemeClr>
                </a:solidFill>
                <a:latin typeface="+mn-lt"/>
                <a:ea typeface="+mn-ea"/>
                <a:cs typeface="Arial" pitchFamily="34" charset="0"/>
              </a:defRPr>
            </a:lvl4pPr>
            <a:lvl5pPr marL="1476094"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280705264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Slide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85619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66328" y="6482895"/>
            <a:ext cx="2176198" cy="372394"/>
          </a:xfrm>
          <a:prstGeom prst="rect">
            <a:avLst/>
          </a:prstGeom>
        </p:spPr>
        <p:txBody>
          <a:bodyPr lIns="159924" tIns="79962" rIns="159924" bIns="79962"/>
          <a:lstStyle/>
          <a:p>
            <a:pPr defTabSz="1243245"/>
            <a:fld id="{BC6EBC6A-8814-4D08-979C-B1F0C1646651}" type="datetimeFigureOut">
              <a:rPr lang="en-US" sz="2448" smtClean="0">
                <a:solidFill>
                  <a:srgbClr val="000000"/>
                </a:solidFill>
              </a:rPr>
              <a:pPr defTabSz="1243245"/>
              <a:t>2/20/2015</a:t>
            </a:fld>
            <a:endParaRPr lang="en-US" sz="2448" dirty="0">
              <a:solidFill>
                <a:srgbClr val="000000"/>
              </a:solidFill>
            </a:endParaRPr>
          </a:p>
        </p:txBody>
      </p:sp>
      <p:sp>
        <p:nvSpPr>
          <p:cNvPr id="5" name="Footer Placeholder 4"/>
          <p:cNvSpPr>
            <a:spLocks noGrp="1"/>
          </p:cNvSpPr>
          <p:nvPr>
            <p:ph type="ftr" sz="quarter" idx="11"/>
          </p:nvPr>
        </p:nvSpPr>
        <p:spPr>
          <a:xfrm>
            <a:off x="3186577" y="6482895"/>
            <a:ext cx="2953412" cy="372394"/>
          </a:xfrm>
          <a:prstGeom prst="rect">
            <a:avLst/>
          </a:prstGeom>
        </p:spPr>
        <p:txBody>
          <a:bodyPr lIns="159924" tIns="79962" rIns="159924" bIns="79962"/>
          <a:lstStyle/>
          <a:p>
            <a:pPr defTabSz="1243245"/>
            <a:endParaRPr lang="en-US" sz="2448" dirty="0">
              <a:solidFill>
                <a:srgbClr val="000000"/>
              </a:solidFill>
            </a:endParaRPr>
          </a:p>
        </p:txBody>
      </p:sp>
      <p:sp>
        <p:nvSpPr>
          <p:cNvPr id="6" name="Slide Number Placeholder 5"/>
          <p:cNvSpPr>
            <a:spLocks noGrp="1"/>
          </p:cNvSpPr>
          <p:nvPr>
            <p:ph type="sldNum" sz="quarter" idx="12"/>
          </p:nvPr>
        </p:nvSpPr>
        <p:spPr>
          <a:xfrm>
            <a:off x="6684038" y="6482895"/>
            <a:ext cx="2176198" cy="372394"/>
          </a:xfrm>
          <a:prstGeom prst="rect">
            <a:avLst/>
          </a:prstGeom>
        </p:spPr>
        <p:txBody>
          <a:bodyPr lIns="159924" tIns="79962" rIns="159924" bIns="79962"/>
          <a:lstStyle/>
          <a:p>
            <a:pPr defTabSz="1243245"/>
            <a:fld id="{2508CDE1-B9E0-4898-B0AA-27BAB1086941}" type="slidenum">
              <a:rPr lang="en-US" sz="2448" smtClean="0">
                <a:solidFill>
                  <a:srgbClr val="000000"/>
                </a:solidFill>
              </a:rPr>
              <a:pPr defTabSz="1243245"/>
              <a:t>‹#›</a:t>
            </a:fld>
            <a:endParaRPr lang="en-US" sz="2448" dirty="0">
              <a:solidFill>
                <a:srgbClr val="000000"/>
              </a:solidFill>
            </a:endParaRPr>
          </a:p>
        </p:txBody>
      </p:sp>
    </p:spTree>
    <p:extLst>
      <p:ext uri="{BB962C8B-B14F-4D97-AF65-F5344CB8AC3E}">
        <p14:creationId xmlns:p14="http://schemas.microsoft.com/office/powerpoint/2010/main" val="7822814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873" y="2151538"/>
            <a:ext cx="7833681" cy="1017048"/>
          </a:xfrm>
        </p:spPr>
        <p:txBody>
          <a:bodyPr anchor="b" anchorCtr="0"/>
          <a:lstStyle>
            <a:lvl1pPr>
              <a:defRPr sz="7343" spc="-154"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48873" y="3494028"/>
            <a:ext cx="7833681" cy="508525"/>
          </a:xfrm>
        </p:spPr>
        <p:txBody>
          <a:bodyPr>
            <a:noAutofit/>
          </a:bodyPr>
          <a:lstStyle>
            <a:lvl1pPr marL="0" indent="0">
              <a:spcBef>
                <a:spcPts val="0"/>
              </a:spcBef>
              <a:buNone/>
              <a:defRPr spc="-72"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49"/>
          <a:stretch/>
        </p:blipFill>
        <p:spPr bwMode="black">
          <a:xfrm>
            <a:off x="6169859" y="5069995"/>
            <a:ext cx="2761925" cy="1426883"/>
          </a:xfrm>
          <a:prstGeom prst="rect">
            <a:avLst/>
          </a:prstGeom>
        </p:spPr>
      </p:pic>
    </p:spTree>
    <p:extLst>
      <p:ext uri="{BB962C8B-B14F-4D97-AF65-F5344CB8AC3E}">
        <p14:creationId xmlns:p14="http://schemas.microsoft.com/office/powerpoint/2010/main" val="199951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1" y="2875738"/>
            <a:ext cx="8530927" cy="1243058"/>
          </a:xfrm>
        </p:spPr>
        <p:txBody>
          <a:bodyPr anchor="b" anchorCtr="0"/>
          <a:lstStyle>
            <a:lvl1pPr>
              <a:defRPr sz="8975"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286843366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1" y="2875738"/>
            <a:ext cx="8530927" cy="1243058"/>
          </a:xfrm>
        </p:spPr>
        <p:txBody>
          <a:bodyPr anchor="b" anchorCtr="0"/>
          <a:lstStyle>
            <a:lvl1pPr>
              <a:defRPr sz="8975"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46868218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619" y="4429875"/>
            <a:ext cx="7833681" cy="470856"/>
          </a:xfrm>
        </p:spPr>
        <p:txBody>
          <a:bodyPr>
            <a:noAutofit/>
          </a:bodyPr>
          <a:lstStyle>
            <a:lvl1pPr marL="0" indent="0" algn="l">
              <a:lnSpc>
                <a:spcPct val="90000"/>
              </a:lnSpc>
              <a:spcBef>
                <a:spcPts val="0"/>
              </a:spcBef>
              <a:buNone/>
              <a:defRPr lang="en-US" sz="3672" kern="1200" spc="-72" baseline="0" dirty="0">
                <a:gradFill>
                  <a:gsLst>
                    <a:gs pos="2083">
                      <a:schemeClr val="bg2"/>
                    </a:gs>
                    <a:gs pos="99000">
                      <a:schemeClr val="bg2"/>
                    </a:gs>
                  </a:gsLst>
                  <a:lin ang="5400000" scaled="0"/>
                </a:gradFill>
                <a:latin typeface="+mj-lt"/>
                <a:ea typeface="+mn-ea"/>
                <a:cs typeface="+mn-cs"/>
              </a:defRPr>
            </a:lvl1pPr>
            <a:lvl2pPr marL="466196" indent="0" algn="ctr">
              <a:buNone/>
              <a:defRPr>
                <a:solidFill>
                  <a:schemeClr val="tx1">
                    <a:tint val="75000"/>
                  </a:schemeClr>
                </a:solidFill>
              </a:defRPr>
            </a:lvl2pPr>
            <a:lvl3pPr marL="932394" indent="0" algn="ctr">
              <a:buNone/>
              <a:defRPr>
                <a:solidFill>
                  <a:schemeClr val="tx1">
                    <a:tint val="75000"/>
                  </a:schemeClr>
                </a:solidFill>
              </a:defRPr>
            </a:lvl3pPr>
            <a:lvl4pPr marL="1398590" indent="0" algn="ctr">
              <a:buNone/>
              <a:defRPr>
                <a:solidFill>
                  <a:schemeClr val="tx1">
                    <a:tint val="75000"/>
                  </a:schemeClr>
                </a:solidFill>
              </a:defRPr>
            </a:lvl4pPr>
            <a:lvl5pPr marL="1864788" indent="0" algn="ctr">
              <a:buNone/>
              <a:defRPr>
                <a:solidFill>
                  <a:schemeClr val="tx1">
                    <a:tint val="75000"/>
                  </a:schemeClr>
                </a:solidFill>
              </a:defRPr>
            </a:lvl5pPr>
            <a:lvl6pPr marL="2330985" indent="0" algn="ctr">
              <a:buNone/>
              <a:defRPr>
                <a:solidFill>
                  <a:schemeClr val="tx1">
                    <a:tint val="75000"/>
                  </a:schemeClr>
                </a:solidFill>
              </a:defRPr>
            </a:lvl6pPr>
            <a:lvl7pPr marL="2797181" indent="0" algn="ctr">
              <a:buNone/>
              <a:defRPr>
                <a:solidFill>
                  <a:schemeClr val="tx1">
                    <a:tint val="75000"/>
                  </a:schemeClr>
                </a:solidFill>
              </a:defRPr>
            </a:lvl7pPr>
            <a:lvl8pPr marL="3263379" indent="0" algn="ctr">
              <a:buNone/>
              <a:defRPr>
                <a:solidFill>
                  <a:schemeClr val="tx1">
                    <a:tint val="75000"/>
                  </a:schemeClr>
                </a:solidFill>
              </a:defRPr>
            </a:lvl8pPr>
            <a:lvl9pPr marL="3729575" indent="0" algn="ctr">
              <a:buNone/>
              <a:defRPr>
                <a:solidFill>
                  <a:schemeClr val="tx1">
                    <a:tint val="75000"/>
                  </a:schemeClr>
                </a:solidFill>
              </a:defRPr>
            </a:lvl9pPr>
          </a:lstStyle>
          <a:p>
            <a:pPr marL="0" marR="0" lvl="0" indent="0" algn="l" defTabSz="932394"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44625" y="2794219"/>
            <a:ext cx="7839754"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791" b="0" kern="1200" cap="none" spc="-408"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44619" y="1476622"/>
            <a:ext cx="7833681" cy="932293"/>
          </a:xfrm>
        </p:spPr>
        <p:txBody>
          <a:bodyPr wrap="square" anchor="b">
            <a:noAutofit/>
          </a:bodyPr>
          <a:lstStyle>
            <a:lvl1pPr marL="0" indent="0">
              <a:buNone/>
              <a:defRPr sz="6833" spc="-154"/>
            </a:lvl1pPr>
          </a:lstStyle>
          <a:p>
            <a:pPr lvl="0"/>
            <a:r>
              <a:rPr lang="en-US" dirty="0" smtClean="0"/>
              <a:t>Click to edit Master text styles</a:t>
            </a:r>
          </a:p>
        </p:txBody>
      </p:sp>
      <p:sp>
        <p:nvSpPr>
          <p:cNvPr id="8" name="TextBox 7"/>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6350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1" y="1476628"/>
            <a:ext cx="8530927" cy="2015263"/>
          </a:xfrm>
          <a:prstGeom prst="rect">
            <a:avLst/>
          </a:prstGeom>
        </p:spPr>
        <p:txBody>
          <a:bodyPr/>
          <a:lstStyle>
            <a:lvl1pPr marL="0" indent="0">
              <a:spcBef>
                <a:spcPts val="2448"/>
              </a:spcBef>
              <a:buNone/>
              <a:defRPr sz="4080">
                <a:solidFill>
                  <a:schemeClr val="bg1"/>
                </a:solidFill>
                <a:latin typeface="+mj-lt"/>
              </a:defRPr>
            </a:lvl1pPr>
            <a:lvl2pPr marL="0" indent="0">
              <a:buNone/>
              <a:defRPr sz="2040">
                <a:solidFill>
                  <a:schemeClr val="bg1"/>
                </a:solidFill>
              </a:defRPr>
            </a:lvl2pPr>
            <a:lvl3pPr marL="236344" indent="0">
              <a:buNone/>
              <a:defRPr sz="2040">
                <a:solidFill>
                  <a:schemeClr val="bg1"/>
                </a:solidFill>
              </a:defRPr>
            </a:lvl3pPr>
            <a:lvl4pPr marL="466217" indent="0">
              <a:buNone/>
              <a:defRPr sz="2040">
                <a:solidFill>
                  <a:schemeClr val="bg1"/>
                </a:solidFill>
              </a:defRPr>
            </a:lvl4pPr>
            <a:lvl5pPr marL="707419" indent="0">
              <a:buNone/>
              <a:defRPr sz="204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
        <p:nvSpPr>
          <p:cNvPr id="8" name="TextBox 7"/>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1769018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895" t="14739" r="27678" b="6913"/>
          <a:stretch/>
        </p:blipFill>
        <p:spPr>
          <a:xfrm>
            <a:off x="0" y="0"/>
            <a:ext cx="9326563" cy="6994524"/>
          </a:xfrm>
          <a:prstGeom prst="rect">
            <a:avLst/>
          </a:prstGeom>
        </p:spPr>
      </p:pic>
      <p:sp>
        <p:nvSpPr>
          <p:cNvPr id="17" name="Rectangle 16"/>
          <p:cNvSpPr/>
          <p:nvPr userDrawn="1"/>
        </p:nvSpPr>
        <p:spPr bwMode="gray">
          <a:xfrm>
            <a:off x="274615" y="2125663"/>
            <a:ext cx="54864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425" y="2123925"/>
            <a:ext cx="5486400" cy="18305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425" y="3946526"/>
            <a:ext cx="5486400"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3" y="479494"/>
            <a:ext cx="1920407" cy="411378"/>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1" y="1476628"/>
            <a:ext cx="8530927" cy="2015263"/>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44" indent="0">
              <a:buNone/>
              <a:defRPr sz="2040">
                <a:gradFill>
                  <a:gsLst>
                    <a:gs pos="100000">
                      <a:schemeClr val="bg2"/>
                    </a:gs>
                    <a:gs pos="0">
                      <a:schemeClr val="bg2"/>
                    </a:gs>
                  </a:gsLst>
                  <a:lin ang="5400000" scaled="0"/>
                </a:gradFill>
              </a:defRPr>
            </a:lvl3pPr>
            <a:lvl4pPr marL="466217" indent="0">
              <a:buNone/>
              <a:defRPr sz="2040">
                <a:gradFill>
                  <a:gsLst>
                    <a:gs pos="100000">
                      <a:schemeClr val="bg2"/>
                    </a:gs>
                    <a:gs pos="0">
                      <a:schemeClr val="bg2"/>
                    </a:gs>
                  </a:gsLst>
                  <a:lin ang="5400000" scaled="0"/>
                </a:gradFill>
              </a:defRPr>
            </a:lvl4pPr>
            <a:lvl5pPr marL="707419"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632">
                <a:gradFill>
                  <a:gsLst>
                    <a:gs pos="100000">
                      <a:schemeClr val="bg2"/>
                    </a:gs>
                    <a:gs pos="0">
                      <a:schemeClr val="bg2"/>
                    </a:gs>
                  </a:gsLst>
                  <a:lin ang="5400000" scaled="0"/>
                </a:gradFill>
              </a:defRPr>
            </a:lvl1pPr>
          </a:lstStyle>
          <a:p>
            <a:pPr defTabSz="932394"/>
            <a:fld id="{727B4C2D-45E2-4621-8491-2995EB46A674}" type="slidenum">
              <a:rPr lang="en-US" smtClean="0">
                <a:gradFill>
                  <a:gsLst>
                    <a:gs pos="100000">
                      <a:srgbClr val="797A7D"/>
                    </a:gs>
                    <a:gs pos="0">
                      <a:srgbClr val="797A7D"/>
                    </a:gs>
                  </a:gsLst>
                  <a:lin ang="5400000" scaled="0"/>
                </a:gradFill>
              </a:rPr>
              <a:pPr defTabSz="932394"/>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9" y="6276098"/>
            <a:ext cx="1069810" cy="559562"/>
          </a:xfrm>
          <a:prstGeom prst="rect">
            <a:avLst/>
          </a:prstGeom>
        </p:spPr>
      </p:pic>
      <p:sp>
        <p:nvSpPr>
          <p:cNvPr id="8" name="TextBox 7"/>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8426853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97211" y="233158"/>
            <a:ext cx="8530927" cy="762786"/>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97211" y="1476621"/>
            <a:ext cx="8530927" cy="2084319"/>
          </a:xfrm>
          <a:prstGeom prst="rect">
            <a:avLst/>
          </a:prstGeom>
        </p:spPr>
        <p:txBody>
          <a:bodyPr/>
          <a:lstStyle>
            <a:lvl1pPr marL="289767" indent="-289767">
              <a:buFont typeface="Wingdings" pitchFamily="2" charset="2"/>
              <a:buChar char=""/>
              <a:defRPr sz="4080">
                <a:solidFill>
                  <a:schemeClr val="bg1"/>
                </a:solidFill>
              </a:defRPr>
            </a:lvl1pPr>
            <a:lvl2pPr marL="527732" indent="-237965">
              <a:buFont typeface="Wingdings" pitchFamily="2" charset="2"/>
              <a:buChar char=""/>
              <a:defRPr>
                <a:solidFill>
                  <a:schemeClr val="bg1"/>
                </a:solidFill>
                <a:latin typeface="+mn-lt"/>
              </a:defRPr>
            </a:lvl2pPr>
            <a:lvl3pPr marL="755983" indent="-228252">
              <a:buFont typeface="Wingdings" pitchFamily="2" charset="2"/>
              <a:buChar char=""/>
              <a:tabLst/>
              <a:defRPr>
                <a:solidFill>
                  <a:schemeClr val="bg1"/>
                </a:solidFill>
                <a:latin typeface="+mn-lt"/>
              </a:defRPr>
            </a:lvl3pPr>
            <a:lvl4pPr marL="932430" indent="-176450">
              <a:buFont typeface="Wingdings" pitchFamily="2" charset="2"/>
              <a:buChar char=""/>
              <a:defRPr>
                <a:solidFill>
                  <a:schemeClr val="bg1"/>
                </a:solidFill>
                <a:latin typeface="+mn-lt"/>
              </a:defRPr>
            </a:lvl4pPr>
            <a:lvl5pPr marL="1108882" indent="-176450">
              <a:buFont typeface="Wingdings" pitchFamily="2" charset="2"/>
              <a:buChar char=""/>
              <a:tabLst/>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9" y="6276098"/>
            <a:ext cx="1069810" cy="559562"/>
          </a:xfrm>
          <a:prstGeom prst="rect">
            <a:avLst/>
          </a:prstGeom>
        </p:spPr>
      </p:pic>
      <p:sp>
        <p:nvSpPr>
          <p:cNvPr id="8" name="TextBox 7"/>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15817076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1224"/>
              </a:spcBef>
              <a:buNone/>
              <a:defRPr sz="4080">
                <a:gradFill>
                  <a:gsLst>
                    <a:gs pos="100000">
                      <a:schemeClr val="tx2"/>
                    </a:gs>
                    <a:gs pos="0">
                      <a:schemeClr val="tx2"/>
                    </a:gs>
                  </a:gsLst>
                  <a:lin ang="5400000" scaled="0"/>
                </a:gradFill>
                <a:latin typeface="+mj-lt"/>
              </a:defRPr>
            </a:lvl1pPr>
            <a:lvl2pPr marL="0" indent="0">
              <a:buNone/>
              <a:defRPr sz="2040"/>
            </a:lvl2pPr>
            <a:lvl3pPr marL="237965" indent="0">
              <a:buNone/>
              <a:defRPr sz="2040"/>
            </a:lvl3pPr>
            <a:lvl4pPr marL="466217" indent="0">
              <a:buNone/>
              <a:defRPr sz="2040"/>
            </a:lvl4pPr>
            <a:lvl5pPr marL="707419"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1224"/>
              </a:spcBef>
              <a:buNone/>
              <a:defRPr lang="en-US" sz="4080" kern="1200" spc="-72" baseline="0" dirty="0" smtClean="0">
                <a:gradFill>
                  <a:gsLst>
                    <a:gs pos="100000">
                      <a:schemeClr val="tx2"/>
                    </a:gs>
                    <a:gs pos="0">
                      <a:schemeClr val="tx2"/>
                    </a:gs>
                  </a:gsLst>
                  <a:lin ang="5400000" scaled="0"/>
                </a:gradFill>
                <a:latin typeface="+mj-lt"/>
                <a:ea typeface="+mn-ea"/>
                <a:cs typeface="+mn-cs"/>
              </a:defRPr>
            </a:lvl1pPr>
            <a:lvl2pPr marL="3238"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smtClean="0">
                <a:gradFill>
                  <a:gsLst>
                    <a:gs pos="1250">
                      <a:schemeClr val="bg2"/>
                    </a:gs>
                    <a:gs pos="100000">
                      <a:schemeClr val="bg2"/>
                    </a:gs>
                  </a:gsLst>
                  <a:lin ang="5400000" scaled="0"/>
                </a:gradFill>
                <a:latin typeface="+mn-lt"/>
                <a:ea typeface="+mn-ea"/>
                <a:cs typeface="+mn-cs"/>
              </a:defRPr>
            </a:lvl2pPr>
            <a:lvl3pPr marL="237965"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smtClean="0">
                <a:gradFill>
                  <a:gsLst>
                    <a:gs pos="1250">
                      <a:schemeClr val="bg2"/>
                    </a:gs>
                    <a:gs pos="100000">
                      <a:schemeClr val="bg2"/>
                    </a:gs>
                  </a:gsLst>
                  <a:lin ang="5400000" scaled="0"/>
                </a:gradFill>
                <a:latin typeface="+mn-lt"/>
                <a:ea typeface="+mn-ea"/>
                <a:cs typeface="+mn-cs"/>
              </a:defRPr>
            </a:lvl3pPr>
            <a:lvl4pPr marL="469453"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smtClean="0">
                <a:gradFill>
                  <a:gsLst>
                    <a:gs pos="1250">
                      <a:schemeClr val="bg2"/>
                    </a:gs>
                    <a:gs pos="100000">
                      <a:schemeClr val="bg2"/>
                    </a:gs>
                  </a:gsLst>
                  <a:lin ang="5400000" scaled="0"/>
                </a:gradFill>
                <a:latin typeface="+mn-lt"/>
                <a:ea typeface="+mn-ea"/>
                <a:cs typeface="+mn-cs"/>
              </a:defRPr>
            </a:lvl4pPr>
            <a:lvl5pPr marL="700943"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a:gradFill>
                  <a:gsLst>
                    <a:gs pos="1250">
                      <a:schemeClr val="bg2"/>
                    </a:gs>
                    <a:gs pos="100000">
                      <a:schemeClr val="bg2"/>
                    </a:gs>
                  </a:gsLst>
                  <a:lin ang="5400000" scaled="0"/>
                </a:gradFill>
                <a:latin typeface="+mn-lt"/>
                <a:ea typeface="+mn-ea"/>
                <a:cs typeface="+mn-cs"/>
              </a:defRPr>
            </a:lvl5pPr>
          </a:lstStyle>
          <a:p>
            <a:pPr marL="0" marR="0" lvl="0"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632">
                <a:gradFill>
                  <a:gsLst>
                    <a:gs pos="100000">
                      <a:schemeClr val="bg2"/>
                    </a:gs>
                    <a:gs pos="0">
                      <a:schemeClr val="bg2"/>
                    </a:gs>
                  </a:gsLst>
                  <a:lin ang="5400000" scaled="0"/>
                </a:gradFill>
              </a:defRPr>
            </a:lvl1pPr>
          </a:lstStyle>
          <a:p>
            <a:pPr defTabSz="932394"/>
            <a:fld id="{727B4C2D-45E2-4621-8491-2995EB46A674}" type="slidenum">
              <a:rPr lang="en-US" smtClean="0">
                <a:gradFill>
                  <a:gsLst>
                    <a:gs pos="100000">
                      <a:srgbClr val="797A7D"/>
                    </a:gs>
                    <a:gs pos="0">
                      <a:srgbClr val="797A7D"/>
                    </a:gs>
                  </a:gsLst>
                  <a:lin ang="5400000" scaled="0"/>
                </a:gradFill>
              </a:rPr>
              <a:pPr defTabSz="932394"/>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9" y="6276098"/>
            <a:ext cx="1069810" cy="559562"/>
          </a:xfrm>
          <a:prstGeom prst="rect">
            <a:avLst/>
          </a:prstGeom>
        </p:spPr>
      </p:pic>
      <p:sp>
        <p:nvSpPr>
          <p:cNvPr id="10" name="TextBox 9"/>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79214741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7965" indent="0">
              <a:buNone/>
              <a:defRPr sz="2040">
                <a:gradFill>
                  <a:gsLst>
                    <a:gs pos="1000">
                      <a:schemeClr val="bg2"/>
                    </a:gs>
                    <a:gs pos="98000">
                      <a:schemeClr val="bg2"/>
                    </a:gs>
                  </a:gsLst>
                  <a:lin ang="5400000" scaled="0"/>
                </a:gradFill>
              </a:defRPr>
            </a:lvl3pPr>
            <a:lvl4pPr marL="466217" indent="0">
              <a:buNone/>
              <a:defRPr sz="2040">
                <a:gradFill>
                  <a:gsLst>
                    <a:gs pos="1000">
                      <a:schemeClr val="bg2"/>
                    </a:gs>
                    <a:gs pos="98000">
                      <a:schemeClr val="bg2"/>
                    </a:gs>
                  </a:gsLst>
                  <a:lin ang="5400000" scaled="0"/>
                </a:gradFill>
              </a:defRPr>
            </a:lvl4pPr>
            <a:lvl5pPr marL="707419"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1224"/>
              </a:spcBef>
              <a:buNone/>
              <a:defRPr lang="en-US" sz="4080" kern="1200" spc="-72" baseline="0" dirty="0" smtClean="0">
                <a:gradFill>
                  <a:gsLst>
                    <a:gs pos="1000">
                      <a:schemeClr val="bg2"/>
                    </a:gs>
                    <a:gs pos="98000">
                      <a:schemeClr val="bg2"/>
                    </a:gs>
                  </a:gsLst>
                  <a:lin ang="5400000" scaled="0"/>
                </a:gradFill>
                <a:latin typeface="+mj-lt"/>
                <a:ea typeface="+mn-ea"/>
                <a:cs typeface="+mn-cs"/>
              </a:defRPr>
            </a:lvl1pPr>
            <a:lvl2pPr marL="3238"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smtClean="0">
                <a:gradFill>
                  <a:gsLst>
                    <a:gs pos="1000">
                      <a:schemeClr val="bg2"/>
                    </a:gs>
                    <a:gs pos="98000">
                      <a:schemeClr val="bg2"/>
                    </a:gs>
                  </a:gsLst>
                  <a:lin ang="5400000" scaled="0"/>
                </a:gradFill>
                <a:latin typeface="+mn-lt"/>
                <a:ea typeface="+mn-ea"/>
                <a:cs typeface="+mn-cs"/>
              </a:defRPr>
            </a:lvl2pPr>
            <a:lvl3pPr marL="237965"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smtClean="0">
                <a:gradFill>
                  <a:gsLst>
                    <a:gs pos="1000">
                      <a:schemeClr val="bg2"/>
                    </a:gs>
                    <a:gs pos="98000">
                      <a:schemeClr val="bg2"/>
                    </a:gs>
                  </a:gsLst>
                  <a:lin ang="5400000" scaled="0"/>
                </a:gradFill>
                <a:latin typeface="+mn-lt"/>
                <a:ea typeface="+mn-ea"/>
                <a:cs typeface="+mn-cs"/>
              </a:defRPr>
            </a:lvl3pPr>
            <a:lvl4pPr marL="469453"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smtClean="0">
                <a:gradFill>
                  <a:gsLst>
                    <a:gs pos="1000">
                      <a:schemeClr val="bg2"/>
                    </a:gs>
                    <a:gs pos="98000">
                      <a:schemeClr val="bg2"/>
                    </a:gs>
                  </a:gsLst>
                  <a:lin ang="5400000" scaled="0"/>
                </a:gradFill>
                <a:latin typeface="+mn-lt"/>
                <a:ea typeface="+mn-ea"/>
                <a:cs typeface="+mn-cs"/>
              </a:defRPr>
            </a:lvl4pPr>
            <a:lvl5pPr marL="700943" marR="0" indent="0" algn="l" defTabSz="932394" rtl="0" eaLnBrk="1" fontAlgn="auto" latinLnBrk="0" hangingPunct="1">
              <a:lnSpc>
                <a:spcPct val="90000"/>
              </a:lnSpc>
              <a:spcBef>
                <a:spcPct val="20000"/>
              </a:spcBef>
              <a:spcAft>
                <a:spcPts val="0"/>
              </a:spcAft>
              <a:buClrTx/>
              <a:buSzPct val="90000"/>
              <a:buFont typeface="Arial" pitchFamily="34" charset="0"/>
              <a:buNone/>
              <a:tabLst/>
              <a:defRPr lang="en-US" sz="2040" kern="1200" spc="-72" baseline="0" dirty="0">
                <a:gradFill>
                  <a:gsLst>
                    <a:gs pos="1000">
                      <a:schemeClr val="bg2"/>
                    </a:gs>
                    <a:gs pos="98000">
                      <a:schemeClr val="bg2"/>
                    </a:gs>
                  </a:gsLst>
                  <a:lin ang="5400000" scaled="0"/>
                </a:gradFill>
                <a:latin typeface="+mn-lt"/>
                <a:ea typeface="+mn-ea"/>
                <a:cs typeface="+mn-cs"/>
              </a:defRPr>
            </a:lvl5pPr>
          </a:lstStyle>
          <a:p>
            <a:pPr marL="0" marR="0" lvl="0"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394"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632">
                <a:gradFill>
                  <a:gsLst>
                    <a:gs pos="100000">
                      <a:schemeClr val="bg2"/>
                    </a:gs>
                    <a:gs pos="0">
                      <a:schemeClr val="bg2"/>
                    </a:gs>
                  </a:gsLst>
                  <a:lin ang="5400000" scaled="0"/>
                </a:gradFill>
              </a:defRPr>
            </a:lvl1pPr>
          </a:lstStyle>
          <a:p>
            <a:pPr defTabSz="932394"/>
            <a:fld id="{727B4C2D-45E2-4621-8491-2995EB46A674}" type="slidenum">
              <a:rPr lang="en-US" smtClean="0">
                <a:gradFill>
                  <a:gsLst>
                    <a:gs pos="100000">
                      <a:srgbClr val="797A7D"/>
                    </a:gs>
                    <a:gs pos="0">
                      <a:srgbClr val="797A7D"/>
                    </a:gs>
                  </a:gsLst>
                  <a:lin ang="5400000" scaled="0"/>
                </a:gradFill>
              </a:rPr>
              <a:pPr defTabSz="932394"/>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10" name="TextBox 9"/>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08886451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8427" y="1476622"/>
            <a:ext cx="4128079" cy="2398224"/>
          </a:xfrm>
        </p:spPr>
        <p:txBody>
          <a:bodyPr>
            <a:spAutoFit/>
          </a:bodyPr>
          <a:lstStyle>
            <a:lvl1pPr marL="297860" indent="-297860">
              <a:spcBef>
                <a:spcPts val="1224"/>
              </a:spcBef>
              <a:buClr>
                <a:schemeClr val="bg2"/>
              </a:buClr>
              <a:buSzPct val="100000"/>
              <a:buFont typeface="Wingdings" pitchFamily="2" charset="2"/>
              <a:buChar char=""/>
              <a:defRPr lang="en-US" sz="3672" kern="1200" spc="-72" baseline="0" dirty="0" smtClean="0">
                <a:solidFill>
                  <a:schemeClr val="bg1"/>
                </a:solidFill>
                <a:latin typeface="+mj-lt"/>
                <a:ea typeface="+mn-ea"/>
                <a:cs typeface="+mn-cs"/>
              </a:defRPr>
            </a:lvl1pPr>
            <a:lvl2pPr marL="530968" indent="-233108">
              <a:defRPr sz="2040">
                <a:solidFill>
                  <a:schemeClr val="bg1"/>
                </a:solidFill>
              </a:defRPr>
            </a:lvl2pPr>
            <a:lvl3pPr marL="699325" indent="-168356">
              <a:tabLst/>
              <a:defRPr sz="2040">
                <a:solidFill>
                  <a:schemeClr val="bg1"/>
                </a:solidFill>
              </a:defRPr>
            </a:lvl3pPr>
            <a:lvl4pPr marL="880629" indent="-181307">
              <a:defRPr>
                <a:solidFill>
                  <a:schemeClr val="bg1"/>
                </a:solidFill>
              </a:defRPr>
            </a:lvl4pPr>
            <a:lvl5pPr marL="1048984" indent="-168356">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803703" y="1476627"/>
            <a:ext cx="4128079" cy="2817808"/>
          </a:xfrm>
        </p:spPr>
        <p:txBody>
          <a:bodyPr>
            <a:spAutoFit/>
          </a:bodyPr>
          <a:lstStyle>
            <a:lvl1pPr marL="346424" indent="-346424">
              <a:spcBef>
                <a:spcPts val="1224"/>
              </a:spcBef>
              <a:buClr>
                <a:schemeClr val="bg2"/>
              </a:buClr>
              <a:buFont typeface="Arial" pitchFamily="34" charset="0"/>
              <a:buChar char="•"/>
              <a:defRPr lang="en-US" sz="3672" kern="1200" spc="-72" baseline="0" dirty="0" smtClean="0">
                <a:solidFill>
                  <a:schemeClr val="bg1"/>
                </a:solidFill>
                <a:latin typeface="+mj-lt"/>
                <a:ea typeface="+mn-ea"/>
                <a:cs typeface="+mn-cs"/>
              </a:defRPr>
            </a:lvl1pPr>
            <a:lvl2pPr marL="647522" indent="-349661">
              <a:defRPr lang="en-US" sz="2040" kern="1200" spc="0" baseline="0" dirty="0" smtClean="0">
                <a:solidFill>
                  <a:schemeClr val="bg1"/>
                </a:solidFill>
                <a:latin typeface="+mn-lt"/>
                <a:ea typeface="+mn-ea"/>
                <a:cs typeface="+mn-cs"/>
              </a:defRPr>
            </a:lvl2pPr>
            <a:lvl3pPr marL="880629" indent="-349661">
              <a:defRPr lang="en-US" sz="2040" kern="1200" spc="0" baseline="0" dirty="0" smtClean="0">
                <a:solidFill>
                  <a:schemeClr val="bg1"/>
                </a:solidFill>
                <a:latin typeface="+mn-lt"/>
                <a:ea typeface="+mn-ea"/>
                <a:cs typeface="+mn-cs"/>
              </a:defRPr>
            </a:lvl3pPr>
            <a:lvl4pPr marL="1048984" indent="-349661">
              <a:defRPr lang="en-US" sz="2040" kern="1200" spc="0" baseline="0" dirty="0" smtClean="0">
                <a:solidFill>
                  <a:schemeClr val="bg1"/>
                </a:solidFill>
                <a:latin typeface="+mn-lt"/>
                <a:ea typeface="+mn-ea"/>
                <a:cs typeface="+mn-cs"/>
              </a:defRPr>
            </a:lvl4pPr>
            <a:lvl5pPr marL="1230291" indent="-349661">
              <a:defRPr lang="en-US" sz="2040" kern="1200" spc="0" baseline="0" dirty="0">
                <a:solidFill>
                  <a:schemeClr val="bg1"/>
                </a:solidFill>
                <a:latin typeface="+mn-lt"/>
                <a:ea typeface="+mn-ea"/>
                <a:cs typeface="+mn-cs"/>
              </a:defRPr>
            </a:lvl5pPr>
          </a:lstStyle>
          <a:p>
            <a:pPr marL="297860" marR="0" lvl="0" indent="-297860" algn="l" defTabSz="932394"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dirty="0" smtClean="0"/>
              <a:t>Click to edit Master text styles</a:t>
            </a:r>
          </a:p>
          <a:p>
            <a:pPr marL="297860" marR="0" lvl="1" indent="-297860" algn="l" defTabSz="932394"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dirty="0" smtClean="0"/>
              <a:t>Second level</a:t>
            </a:r>
          </a:p>
          <a:p>
            <a:pPr marL="297860" marR="0" lvl="2" indent="-297860" algn="l" defTabSz="932394"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dirty="0" smtClean="0"/>
              <a:t>Third level</a:t>
            </a:r>
          </a:p>
          <a:p>
            <a:pPr marL="297860" marR="0" lvl="3" indent="-297860" algn="l" defTabSz="932394"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dirty="0" smtClean="0"/>
              <a:t>Fourth level</a:t>
            </a:r>
          </a:p>
          <a:p>
            <a:pPr marL="297860" marR="0" lvl="4" indent="-297860" algn="l" defTabSz="932394"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dirty="0" smtClean="0"/>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
        <p:nvSpPr>
          <p:cNvPr id="9" name="TextBox 8"/>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09580509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8426" y="1476628"/>
            <a:ext cx="4157594" cy="1695079"/>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512" indent="0">
              <a:buNone/>
              <a:defRPr sz="2754" b="1"/>
            </a:lvl2pPr>
            <a:lvl3pPr marL="1243025" indent="0">
              <a:buNone/>
              <a:defRPr sz="2448" b="1"/>
            </a:lvl3pPr>
            <a:lvl4pPr marL="1864536" indent="0">
              <a:buNone/>
              <a:defRPr sz="2142" b="1"/>
            </a:lvl4pPr>
            <a:lvl5pPr marL="2486048" indent="0">
              <a:buNone/>
              <a:defRPr sz="2142" b="1"/>
            </a:lvl5pPr>
            <a:lvl6pPr marL="3107561" indent="0">
              <a:buNone/>
              <a:defRPr sz="2142" b="1"/>
            </a:lvl6pPr>
            <a:lvl7pPr marL="3729073" indent="0">
              <a:buNone/>
              <a:defRPr sz="2142" b="1"/>
            </a:lvl7pPr>
            <a:lvl8pPr marL="4350583" indent="0">
              <a:buNone/>
              <a:defRPr sz="2142" b="1"/>
            </a:lvl8pPr>
            <a:lvl9pPr marL="4972097"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4735012" y="1715394"/>
            <a:ext cx="4196777"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267" indent="-388444">
              <a:defRPr lang="en-US" sz="2142" kern="1200" dirty="0" smtClean="0">
                <a:solidFill>
                  <a:schemeClr val="bg2">
                    <a:lumMod val="50000"/>
                  </a:schemeClr>
                </a:solidFill>
                <a:latin typeface="+mn-lt"/>
                <a:ea typeface="+mn-ea"/>
                <a:cs typeface="Arial" pitchFamily="34" charset="0"/>
              </a:defRPr>
            </a:lvl2pPr>
            <a:lvl3pPr marL="932267" indent="-233068">
              <a:defRPr lang="en-US" sz="1938" kern="1200" dirty="0" smtClean="0">
                <a:solidFill>
                  <a:schemeClr val="bg2">
                    <a:lumMod val="50000"/>
                  </a:schemeClr>
                </a:solidFill>
                <a:latin typeface="+mn-lt"/>
                <a:ea typeface="+mn-ea"/>
                <a:cs typeface="Arial" pitchFamily="34" charset="0"/>
              </a:defRPr>
            </a:lvl3pPr>
            <a:lvl4pPr marL="1243025" indent="-233068">
              <a:defRPr lang="en-US" sz="1632" kern="1200" dirty="0" smtClean="0">
                <a:solidFill>
                  <a:schemeClr val="bg2">
                    <a:lumMod val="50000"/>
                  </a:schemeClr>
                </a:solidFill>
                <a:latin typeface="+mn-lt"/>
                <a:ea typeface="+mn-ea"/>
                <a:cs typeface="Arial" pitchFamily="34" charset="0"/>
              </a:defRPr>
            </a:lvl4pPr>
            <a:lvl5pPr marL="1476092"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632">
                <a:gradFill>
                  <a:gsLst>
                    <a:gs pos="100000">
                      <a:schemeClr val="bg2"/>
                    </a:gs>
                    <a:gs pos="0">
                      <a:schemeClr val="bg2"/>
                    </a:gs>
                  </a:gsLst>
                  <a:lin ang="5400000" scaled="0"/>
                </a:gradFill>
              </a:defRPr>
            </a:lvl1pPr>
          </a:lstStyle>
          <a:p>
            <a:pPr defTabSz="932394"/>
            <a:fld id="{727B4C2D-45E2-4621-8491-2995EB46A674}" type="slidenum">
              <a:rPr lang="en-US" smtClean="0">
                <a:gradFill>
                  <a:gsLst>
                    <a:gs pos="100000">
                      <a:srgbClr val="797A7D"/>
                    </a:gs>
                    <a:gs pos="0">
                      <a:srgbClr val="797A7D"/>
                    </a:gs>
                  </a:gsLst>
                  <a:lin ang="5400000" scaled="0"/>
                </a:gradFill>
              </a:rPr>
              <a:pPr defTabSz="932394"/>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
        <p:nvSpPr>
          <p:cNvPr id="8" name="TextBox 7"/>
          <p:cNvSpPr txBox="1"/>
          <p:nvPr userDrawn="1"/>
        </p:nvSpPr>
        <p:spPr>
          <a:xfrm>
            <a:off x="0" y="6621796"/>
            <a:ext cx="9326563"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79883138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512" indent="0">
              <a:buNone/>
              <a:defRPr sz="2754" b="1"/>
            </a:lvl2pPr>
            <a:lvl3pPr marL="1243025" indent="0">
              <a:buNone/>
              <a:defRPr sz="2448" b="1"/>
            </a:lvl3pPr>
            <a:lvl4pPr marL="1864536" indent="0">
              <a:buNone/>
              <a:defRPr sz="2142" b="1"/>
            </a:lvl4pPr>
            <a:lvl5pPr marL="2486048" indent="0">
              <a:buNone/>
              <a:defRPr sz="2142" b="1"/>
            </a:lvl5pPr>
            <a:lvl6pPr marL="3107561" indent="0">
              <a:buNone/>
              <a:defRPr sz="2142" b="1"/>
            </a:lvl6pPr>
            <a:lvl7pPr marL="3729073" indent="0">
              <a:buNone/>
              <a:defRPr sz="2142" b="1"/>
            </a:lvl7pPr>
            <a:lvl8pPr marL="4350583" indent="0">
              <a:buNone/>
              <a:defRPr sz="2142" b="1"/>
            </a:lvl8pPr>
            <a:lvl9pPr marL="4972097" indent="0">
              <a:buNone/>
              <a:defRPr sz="2142"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632">
                <a:gradFill>
                  <a:gsLst>
                    <a:gs pos="100000">
                      <a:schemeClr val="bg2"/>
                    </a:gs>
                    <a:gs pos="0">
                      <a:schemeClr val="bg2"/>
                    </a:gs>
                  </a:gsLst>
                  <a:lin ang="5400000" scaled="0"/>
                </a:gradFill>
              </a:defRPr>
            </a:lvl1pPr>
          </a:lstStyle>
          <a:p>
            <a:pPr defTabSz="932394"/>
            <a:fld id="{727B4C2D-45E2-4621-8491-2995EB46A674}" type="slidenum">
              <a:rPr lang="en-US" smtClean="0">
                <a:gradFill>
                  <a:gsLst>
                    <a:gs pos="100000">
                      <a:srgbClr val="797A7D"/>
                    </a:gs>
                    <a:gs pos="0">
                      <a:srgbClr val="797A7D"/>
                    </a:gs>
                  </a:gsLst>
                  <a:lin ang="5400000" scaled="0"/>
                </a:gradFill>
              </a:rPr>
              <a:pPr defTabSz="932394"/>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8432" y="2789441"/>
            <a:ext cx="4165729" cy="621531"/>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267" indent="-388444">
              <a:defRPr lang="en-US" sz="2142" kern="1200" dirty="0" smtClean="0">
                <a:solidFill>
                  <a:schemeClr val="bg2">
                    <a:lumMod val="50000"/>
                  </a:schemeClr>
                </a:solidFill>
                <a:latin typeface="+mn-lt"/>
                <a:ea typeface="+mn-ea"/>
                <a:cs typeface="Arial" pitchFamily="34" charset="0"/>
              </a:defRPr>
            </a:lvl2pPr>
            <a:lvl3pPr marL="932267" indent="-233068">
              <a:defRPr lang="en-US" sz="1938" kern="1200" dirty="0" smtClean="0">
                <a:solidFill>
                  <a:schemeClr val="bg2">
                    <a:lumMod val="50000"/>
                  </a:schemeClr>
                </a:solidFill>
                <a:latin typeface="+mn-lt"/>
                <a:ea typeface="+mn-ea"/>
                <a:cs typeface="Arial" pitchFamily="34" charset="0"/>
              </a:defRPr>
            </a:lvl3pPr>
            <a:lvl4pPr marL="1243025" indent="-233068">
              <a:defRPr lang="en-US" sz="1632" kern="1200" dirty="0" smtClean="0">
                <a:solidFill>
                  <a:schemeClr val="bg2">
                    <a:lumMod val="50000"/>
                  </a:schemeClr>
                </a:solidFill>
                <a:latin typeface="+mn-lt"/>
                <a:ea typeface="+mn-ea"/>
                <a:cs typeface="Arial" pitchFamily="34" charset="0"/>
              </a:defRPr>
            </a:lvl4pPr>
            <a:lvl5pPr marL="1476092"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8" name="Picture Placeholder 3"/>
          <p:cNvSpPr>
            <a:spLocks noGrp="1"/>
          </p:cNvSpPr>
          <p:nvPr>
            <p:ph type="pic" sz="quarter" idx="14" hasCustomPrompt="1"/>
          </p:nvPr>
        </p:nvSpPr>
        <p:spPr>
          <a:xfrm>
            <a:off x="4750743" y="0"/>
            <a:ext cx="4575822" cy="6994525"/>
          </a:xfrm>
        </p:spPr>
        <p:txBody>
          <a:bodyPr lIns="182847" anchor="ctr"/>
          <a:lstStyle>
            <a:lvl1pPr marL="0" indent="0" algn="l">
              <a:buNone/>
              <a:defRPr/>
            </a:lvl1pPr>
          </a:lstStyle>
          <a:p>
            <a:r>
              <a:rPr lang="en-US" dirty="0" smtClean="0"/>
              <a:t>Click to insert photo.</a:t>
            </a:r>
            <a:endParaRPr lang="en-US" dirty="0"/>
          </a:p>
        </p:txBody>
      </p:sp>
      <p:sp>
        <p:nvSpPr>
          <p:cNvPr id="11" name="TextBox 10"/>
          <p:cNvSpPr txBox="1"/>
          <p:nvPr userDrawn="1"/>
        </p:nvSpPr>
        <p:spPr>
          <a:xfrm>
            <a:off x="0" y="6621796"/>
            <a:ext cx="4760458"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11304418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512" indent="0">
              <a:buNone/>
              <a:defRPr sz="2754" b="1"/>
            </a:lvl2pPr>
            <a:lvl3pPr marL="1243025" indent="0">
              <a:buNone/>
              <a:defRPr sz="2448" b="1"/>
            </a:lvl3pPr>
            <a:lvl4pPr marL="1864536" indent="0">
              <a:buNone/>
              <a:defRPr sz="2142" b="1"/>
            </a:lvl4pPr>
            <a:lvl5pPr marL="2486048" indent="0">
              <a:buNone/>
              <a:defRPr sz="2142" b="1"/>
            </a:lvl5pPr>
            <a:lvl6pPr marL="3107561" indent="0">
              <a:buNone/>
              <a:defRPr sz="2142" b="1"/>
            </a:lvl6pPr>
            <a:lvl7pPr marL="3729073" indent="0">
              <a:buNone/>
              <a:defRPr sz="2142" b="1"/>
            </a:lvl7pPr>
            <a:lvl8pPr marL="4350583" indent="0">
              <a:buNone/>
              <a:defRPr sz="2142" b="1"/>
            </a:lvl8pPr>
            <a:lvl9pPr marL="4972097"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4757923" y="2789441"/>
            <a:ext cx="4165729" cy="621531"/>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267" indent="-388444">
              <a:defRPr lang="en-US" sz="2142" kern="1200" dirty="0" smtClean="0">
                <a:solidFill>
                  <a:schemeClr val="bg2">
                    <a:lumMod val="50000"/>
                  </a:schemeClr>
                </a:solidFill>
                <a:latin typeface="+mn-lt"/>
                <a:ea typeface="+mn-ea"/>
                <a:cs typeface="Arial" pitchFamily="34" charset="0"/>
              </a:defRPr>
            </a:lvl2pPr>
            <a:lvl3pPr marL="932267" indent="-233068">
              <a:defRPr lang="en-US" sz="1938" kern="1200" dirty="0" smtClean="0">
                <a:solidFill>
                  <a:schemeClr val="bg2">
                    <a:lumMod val="50000"/>
                  </a:schemeClr>
                </a:solidFill>
                <a:latin typeface="+mn-lt"/>
                <a:ea typeface="+mn-ea"/>
                <a:cs typeface="Arial" pitchFamily="34" charset="0"/>
              </a:defRPr>
            </a:lvl3pPr>
            <a:lvl4pPr marL="1243025" indent="-233068">
              <a:defRPr lang="en-US" sz="1632" kern="1200" dirty="0" smtClean="0">
                <a:solidFill>
                  <a:schemeClr val="bg2">
                    <a:lumMod val="50000"/>
                  </a:schemeClr>
                </a:solidFill>
                <a:latin typeface="+mn-lt"/>
                <a:ea typeface="+mn-ea"/>
                <a:cs typeface="Arial" pitchFamily="34" charset="0"/>
              </a:defRPr>
            </a:lvl4pPr>
            <a:lvl5pPr marL="1476092"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
        <p:nvSpPr>
          <p:cNvPr id="7" name="TextBox 6"/>
          <p:cNvSpPr txBox="1"/>
          <p:nvPr userDrawn="1"/>
        </p:nvSpPr>
        <p:spPr>
          <a:xfrm>
            <a:off x="4566107" y="6621796"/>
            <a:ext cx="4760458" cy="176114"/>
          </a:xfrm>
          <a:prstGeom prst="rect">
            <a:avLst/>
          </a:prstGeom>
          <a:noFill/>
        </p:spPr>
        <p:txBody>
          <a:bodyPr wrap="square" lIns="0" tIns="0" rIns="0" bIns="0" rtlCol="0">
            <a:spAutoFit/>
          </a:bodyPr>
          <a:lstStyle/>
          <a:p>
            <a:pPr marL="0" marR="0" lvl="0" indent="0" algn="l"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797A7D"/>
                </a:solidFill>
                <a:effectLst/>
                <a:uLnTx/>
                <a:uFillTx/>
                <a:latin typeface="Segoe UI"/>
                <a:ea typeface="+mn-ea"/>
                <a:cs typeface="+mn-cs"/>
              </a:rPr>
              <a:t>      </a:t>
            </a:r>
            <a:r>
              <a:rPr kumimoji="0" lang="en-US" sz="112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50103810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282" y="0"/>
            <a:ext cx="4580682"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marL="0" marR="0" lvl="0" indent="0" algn="ctr" defTabSz="932124" rtl="0" eaLnBrk="1" fontAlgn="base" latinLnBrk="0" hangingPunct="1">
              <a:lnSpc>
                <a:spcPct val="100000"/>
              </a:lnSpc>
              <a:spcBef>
                <a:spcPct val="0"/>
              </a:spcBef>
              <a:spcAft>
                <a:spcPct val="0"/>
              </a:spcAft>
              <a:buClrTx/>
              <a:buSzTx/>
              <a:buFontTx/>
              <a:buNone/>
              <a:tabLst/>
              <a:defRPr/>
            </a:pPr>
            <a:endParaRPr kumimoji="0" lang="en-US" sz="234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9" y="1476628"/>
            <a:ext cx="4003693" cy="1695079"/>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12" indent="0">
              <a:buNone/>
              <a:defRPr sz="2754" b="1"/>
            </a:lvl2pPr>
            <a:lvl3pPr marL="1243025" indent="0">
              <a:buNone/>
              <a:defRPr sz="2448" b="1"/>
            </a:lvl3pPr>
            <a:lvl4pPr marL="1864536" indent="0">
              <a:buNone/>
              <a:defRPr sz="2142" b="1"/>
            </a:lvl4pPr>
            <a:lvl5pPr marL="2486048" indent="0">
              <a:buNone/>
              <a:defRPr sz="2142" b="1"/>
            </a:lvl5pPr>
            <a:lvl6pPr marL="3107561" indent="0">
              <a:buNone/>
              <a:defRPr sz="2142" b="1"/>
            </a:lvl6pPr>
            <a:lvl7pPr marL="3729073" indent="0">
              <a:buNone/>
              <a:defRPr sz="2142" b="1"/>
            </a:lvl7pPr>
            <a:lvl8pPr marL="4350583" indent="0">
              <a:buNone/>
              <a:defRPr sz="2142" b="1"/>
            </a:lvl8pPr>
            <a:lvl9pPr marL="4972097"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4735012" y="1715394"/>
            <a:ext cx="4196777"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267" indent="-388444">
              <a:defRPr lang="en-US" sz="2142" kern="1200" dirty="0" smtClean="0">
                <a:solidFill>
                  <a:schemeClr val="bg2">
                    <a:lumMod val="50000"/>
                  </a:schemeClr>
                </a:solidFill>
                <a:latin typeface="+mn-lt"/>
                <a:ea typeface="+mn-ea"/>
                <a:cs typeface="Arial" pitchFamily="34" charset="0"/>
              </a:defRPr>
            </a:lvl2pPr>
            <a:lvl3pPr marL="932267" indent="-233068">
              <a:defRPr lang="en-US" sz="1938" kern="1200" dirty="0" smtClean="0">
                <a:solidFill>
                  <a:schemeClr val="bg2">
                    <a:lumMod val="50000"/>
                  </a:schemeClr>
                </a:solidFill>
                <a:latin typeface="+mn-lt"/>
                <a:ea typeface="+mn-ea"/>
                <a:cs typeface="Arial" pitchFamily="34" charset="0"/>
              </a:defRPr>
            </a:lvl3pPr>
            <a:lvl4pPr marL="1243025" indent="-233068">
              <a:defRPr lang="en-US" sz="1632" kern="1200" dirty="0" smtClean="0">
                <a:solidFill>
                  <a:schemeClr val="bg2">
                    <a:lumMod val="50000"/>
                  </a:schemeClr>
                </a:solidFill>
                <a:latin typeface="+mn-lt"/>
                <a:ea typeface="+mn-ea"/>
                <a:cs typeface="Arial" pitchFamily="34" charset="0"/>
              </a:defRPr>
            </a:lvl4pPr>
            <a:lvl5pPr marL="1476092"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
        <p:nvSpPr>
          <p:cNvPr id="10" name="TextBox 9"/>
          <p:cNvSpPr txBox="1"/>
          <p:nvPr userDrawn="1"/>
        </p:nvSpPr>
        <p:spPr>
          <a:xfrm>
            <a:off x="0" y="6621796"/>
            <a:ext cx="4573396"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37749573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9" y="6276098"/>
            <a:ext cx="1069810" cy="559562"/>
          </a:xfrm>
          <a:prstGeom prst="rect">
            <a:avLst/>
          </a:prstGeom>
        </p:spPr>
      </p:pic>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marL="0" marR="0" lvl="0" indent="0" algn="ctr" defTabSz="932124" rtl="0" eaLnBrk="1" fontAlgn="base" latinLnBrk="0" hangingPunct="1">
              <a:lnSpc>
                <a:spcPct val="100000"/>
              </a:lnSpc>
              <a:spcBef>
                <a:spcPct val="0"/>
              </a:spcBef>
              <a:spcAft>
                <a:spcPct val="0"/>
              </a:spcAft>
              <a:buClrTx/>
              <a:buSzTx/>
              <a:buFontTx/>
              <a:buNone/>
              <a:tabLst/>
              <a:defRPr/>
            </a:pPr>
            <a:endParaRPr kumimoji="0" lang="en-US" sz="234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12" indent="0">
              <a:buNone/>
              <a:defRPr sz="2754" b="1"/>
            </a:lvl2pPr>
            <a:lvl3pPr marL="1243025" indent="0">
              <a:buNone/>
              <a:defRPr sz="2448" b="1"/>
            </a:lvl3pPr>
            <a:lvl4pPr marL="1864536" indent="0">
              <a:buNone/>
              <a:defRPr sz="2142" b="1"/>
            </a:lvl4pPr>
            <a:lvl5pPr marL="2486048" indent="0">
              <a:buNone/>
              <a:defRPr sz="2142" b="1"/>
            </a:lvl5pPr>
            <a:lvl6pPr marL="3107561" indent="0">
              <a:buNone/>
              <a:defRPr sz="2142" b="1"/>
            </a:lvl6pPr>
            <a:lvl7pPr marL="3729073" indent="0">
              <a:buNone/>
              <a:defRPr sz="2142" b="1"/>
            </a:lvl7pPr>
            <a:lvl8pPr marL="4350583" indent="0">
              <a:buNone/>
              <a:defRPr sz="2142" b="1"/>
            </a:lvl8pPr>
            <a:lvl9pPr marL="4972097"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398432" y="2789441"/>
            <a:ext cx="4165729" cy="621531"/>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67" indent="-388444">
              <a:defRPr lang="en-US" sz="2142" kern="1200" dirty="0" smtClean="0">
                <a:solidFill>
                  <a:schemeClr val="bg2">
                    <a:lumMod val="50000"/>
                  </a:schemeClr>
                </a:solidFill>
                <a:latin typeface="+mn-lt"/>
                <a:ea typeface="+mn-ea"/>
                <a:cs typeface="Arial" pitchFamily="34" charset="0"/>
              </a:defRPr>
            </a:lvl2pPr>
            <a:lvl3pPr marL="932267" indent="-233068">
              <a:defRPr lang="en-US" sz="1938" kern="1200" dirty="0" smtClean="0">
                <a:solidFill>
                  <a:schemeClr val="bg2">
                    <a:lumMod val="50000"/>
                  </a:schemeClr>
                </a:solidFill>
                <a:latin typeface="+mn-lt"/>
                <a:ea typeface="+mn-ea"/>
                <a:cs typeface="Arial" pitchFamily="34" charset="0"/>
              </a:defRPr>
            </a:lvl3pPr>
            <a:lvl4pPr marL="1243025" indent="-233068">
              <a:defRPr lang="en-US" sz="1632" kern="1200" dirty="0" smtClean="0">
                <a:solidFill>
                  <a:schemeClr val="bg2">
                    <a:lumMod val="50000"/>
                  </a:schemeClr>
                </a:solidFill>
                <a:latin typeface="+mn-lt"/>
                <a:ea typeface="+mn-ea"/>
                <a:cs typeface="Arial" pitchFamily="34" charset="0"/>
              </a:defRPr>
            </a:lvl4pPr>
            <a:lvl5pPr marL="1476092"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14" name="TextBox 13"/>
          <p:cNvSpPr txBox="1"/>
          <p:nvPr userDrawn="1"/>
        </p:nvSpPr>
        <p:spPr>
          <a:xfrm>
            <a:off x="0" y="6621796"/>
            <a:ext cx="4760458"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895311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7" name="Picture 6"/>
          <p:cNvPicPr>
            <a:picLocks/>
          </p:cNvPicPr>
          <p:nvPr userDrawn="1"/>
        </p:nvPicPr>
        <p:blipFill rotWithShape="1">
          <a:blip r:embed="rId2">
            <a:extLst>
              <a:ext uri="{28A0092B-C50C-407E-A947-70E740481C1C}">
                <a14:useLocalDpi xmlns:a14="http://schemas.microsoft.com/office/drawing/2010/main" val="0"/>
              </a:ext>
            </a:extLst>
          </a:blip>
          <a:srcRect l="14520" t="-117" r="10501" b="118"/>
          <a:stretch/>
        </p:blipFill>
        <p:spPr>
          <a:xfrm>
            <a:off x="0" y="-1"/>
            <a:ext cx="9326563" cy="6994526"/>
          </a:xfrm>
          <a:prstGeom prst="rect">
            <a:avLst/>
          </a:prstGeom>
        </p:spPr>
      </p:pic>
      <p:sp>
        <p:nvSpPr>
          <p:cNvPr id="18" name="Rectangle 17"/>
          <p:cNvSpPr/>
          <p:nvPr userDrawn="1"/>
        </p:nvSpPr>
        <p:spPr bwMode="gray">
          <a:xfrm>
            <a:off x="274159" y="1211264"/>
            <a:ext cx="4572000" cy="3657600"/>
          </a:xfrm>
          <a:prstGeom prst="rect">
            <a:avLst/>
          </a:prstGeom>
          <a:solidFill>
            <a:schemeClr val="accent4">
              <a:alpha val="7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159" y="1211264"/>
            <a:ext cx="4572000" cy="1828801"/>
          </a:xfrm>
          <a:noFill/>
        </p:spPr>
        <p:txBody>
          <a:bodyPr vert="horz" wrap="square" lIns="146304" tIns="91440" rIns="146304" bIns="91440" rtlCol="0" anchor="t" anchorCtr="0">
            <a:noAutofit/>
          </a:bodyPr>
          <a:lstStyle>
            <a:lvl1pPr>
              <a:defRPr lang="en-US" sz="48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159" y="3040063"/>
            <a:ext cx="4572000"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3" y="479494"/>
            <a:ext cx="1920407" cy="411378"/>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566107" y="0"/>
            <a:ext cx="476045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marL="0" marR="0" lvl="0" indent="0" algn="ctr" defTabSz="932124" rtl="0" eaLnBrk="1" fontAlgn="base" latinLnBrk="0" hangingPunct="1">
              <a:lnSpc>
                <a:spcPct val="100000"/>
              </a:lnSpc>
              <a:spcBef>
                <a:spcPct val="0"/>
              </a:spcBef>
              <a:spcAft>
                <a:spcPct val="0"/>
              </a:spcAft>
              <a:buClrTx/>
              <a:buSzTx/>
              <a:buFontTx/>
              <a:buNone/>
              <a:tabLst/>
              <a:defRPr/>
            </a:pPr>
            <a:endParaRPr kumimoji="0" lang="en-US" sz="234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12" indent="0">
              <a:buNone/>
              <a:defRPr sz="2754" b="1"/>
            </a:lvl2pPr>
            <a:lvl3pPr marL="1243025" indent="0">
              <a:buNone/>
              <a:defRPr sz="2448" b="1"/>
            </a:lvl3pPr>
            <a:lvl4pPr marL="1864536" indent="0">
              <a:buNone/>
              <a:defRPr sz="2142" b="1"/>
            </a:lvl4pPr>
            <a:lvl5pPr marL="2486048" indent="0">
              <a:buNone/>
              <a:defRPr sz="2142" b="1"/>
            </a:lvl5pPr>
            <a:lvl6pPr marL="3107561" indent="0">
              <a:buNone/>
              <a:defRPr sz="2142" b="1"/>
            </a:lvl6pPr>
            <a:lvl7pPr marL="3729073" indent="0">
              <a:buNone/>
              <a:defRPr sz="2142" b="1"/>
            </a:lvl7pPr>
            <a:lvl8pPr marL="4350583" indent="0">
              <a:buNone/>
              <a:defRPr sz="2142" b="1"/>
            </a:lvl8pPr>
            <a:lvl9pPr marL="4972097"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4757923" y="2789441"/>
            <a:ext cx="4165729" cy="621531"/>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67" indent="-388444">
              <a:defRPr lang="en-US" sz="2142" kern="1200" dirty="0" smtClean="0">
                <a:solidFill>
                  <a:schemeClr val="bg2">
                    <a:lumMod val="50000"/>
                  </a:schemeClr>
                </a:solidFill>
                <a:latin typeface="+mn-lt"/>
                <a:ea typeface="+mn-ea"/>
                <a:cs typeface="Arial" pitchFamily="34" charset="0"/>
              </a:defRPr>
            </a:lvl2pPr>
            <a:lvl3pPr marL="932267" indent="-233068">
              <a:defRPr lang="en-US" sz="1938" kern="1200" dirty="0" smtClean="0">
                <a:solidFill>
                  <a:schemeClr val="bg2">
                    <a:lumMod val="50000"/>
                  </a:schemeClr>
                </a:solidFill>
                <a:latin typeface="+mn-lt"/>
                <a:ea typeface="+mn-ea"/>
                <a:cs typeface="Arial" pitchFamily="34" charset="0"/>
              </a:defRPr>
            </a:lvl3pPr>
            <a:lvl4pPr marL="1243025" indent="-233068">
              <a:defRPr lang="en-US" sz="1632" kern="1200" dirty="0" smtClean="0">
                <a:solidFill>
                  <a:schemeClr val="bg2">
                    <a:lumMod val="50000"/>
                  </a:schemeClr>
                </a:solidFill>
                <a:latin typeface="+mn-lt"/>
                <a:ea typeface="+mn-ea"/>
                <a:cs typeface="Arial" pitchFamily="34" charset="0"/>
              </a:defRPr>
            </a:lvl4pPr>
            <a:lvl5pPr marL="1476092"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
        <p:nvSpPr>
          <p:cNvPr id="11" name="TextBox 10"/>
          <p:cNvSpPr txBox="1"/>
          <p:nvPr userDrawn="1"/>
        </p:nvSpPr>
        <p:spPr>
          <a:xfrm>
            <a:off x="4566107" y="6621796"/>
            <a:ext cx="4760458" cy="176114"/>
          </a:xfrm>
          <a:prstGeom prst="rect">
            <a:avLst/>
          </a:prstGeom>
          <a:noFill/>
        </p:spPr>
        <p:txBody>
          <a:bodyPr wrap="square" lIns="0" tIns="0" rIns="0" bIns="0" rtlCol="0">
            <a:spAutoFit/>
          </a:bodyPr>
          <a:lstStyle/>
          <a:p>
            <a:pPr marL="0" marR="0" lvl="0" indent="0" algn="l"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69462120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74320"/>
            <a:ext cx="9326563" cy="52264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marL="0" marR="0" lvl="0" indent="0" algn="ctr" defTabSz="932124" rtl="0" eaLnBrk="1" fontAlgn="base" latinLnBrk="0" hangingPunct="1">
              <a:lnSpc>
                <a:spcPct val="100000"/>
              </a:lnSpc>
              <a:spcBef>
                <a:spcPct val="0"/>
              </a:spcBef>
              <a:spcAft>
                <a:spcPct val="0"/>
              </a:spcAft>
              <a:buClrTx/>
              <a:buSzTx/>
              <a:buFontTx/>
              <a:buNone/>
              <a:tabLst/>
              <a:defRPr/>
            </a:pPr>
            <a:endParaRPr kumimoji="0" lang="en-US" sz="234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Content Placeholder 4"/>
          <p:cNvSpPr>
            <a:spLocks noGrp="1"/>
          </p:cNvSpPr>
          <p:nvPr>
            <p:ph sz="quarter" idx="11" hasCustomPrompt="1"/>
          </p:nvPr>
        </p:nvSpPr>
        <p:spPr>
          <a:xfrm>
            <a:off x="398428" y="1385091"/>
            <a:ext cx="8533356" cy="2920069"/>
          </a:xfrm>
          <a:prstGeom prst="rect">
            <a:avLst/>
          </a:prstGeom>
        </p:spPr>
        <p:txBody>
          <a:bodyPr>
            <a:normAutofit/>
          </a:bodyPr>
          <a:lstStyle>
            <a:lvl1pPr marL="0" indent="0">
              <a:lnSpc>
                <a:spcPct val="90000"/>
              </a:lnSpc>
              <a:buNone/>
              <a:defRPr sz="6527">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632">
                <a:gradFill>
                  <a:gsLst>
                    <a:gs pos="100000">
                      <a:schemeClr val="bg2"/>
                    </a:gs>
                    <a:gs pos="0">
                      <a:schemeClr val="bg2"/>
                    </a:gs>
                  </a:gsLst>
                  <a:lin ang="5400000" scaled="0"/>
                </a:gradFill>
              </a:defRPr>
            </a:lvl1pPr>
          </a:lstStyle>
          <a:p>
            <a:pPr defTabSz="932394"/>
            <a:fld id="{727B4C2D-45E2-4621-8491-2995EB46A674}" type="slidenum">
              <a:rPr lang="en-US" smtClean="0">
                <a:gradFill>
                  <a:gsLst>
                    <a:gs pos="100000">
                      <a:srgbClr val="797A7D"/>
                    </a:gs>
                    <a:gs pos="0">
                      <a:srgbClr val="797A7D"/>
                    </a:gs>
                  </a:gsLst>
                  <a:lin ang="5400000" scaled="0"/>
                </a:gradFill>
              </a:rPr>
              <a:pPr defTabSz="932394"/>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8428" y="4429873"/>
            <a:ext cx="8533356" cy="480118"/>
          </a:xfrm>
          <a:prstGeom prst="rect">
            <a:avLst/>
          </a:prstGeom>
        </p:spPr>
        <p:txBody>
          <a:bodyPr>
            <a:normAutofit/>
          </a:bodyPr>
          <a:lstStyle>
            <a:lvl1pPr marL="0" indent="0">
              <a:lnSpc>
                <a:spcPct val="90000"/>
              </a:lnSpc>
              <a:buNone/>
              <a:defRPr sz="3672">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Tree>
    <p:extLst>
      <p:ext uri="{BB962C8B-B14F-4D97-AF65-F5344CB8AC3E}">
        <p14:creationId xmlns:p14="http://schemas.microsoft.com/office/powerpoint/2010/main" val="239523208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1" y="6276098"/>
            <a:ext cx="1078897" cy="559562"/>
          </a:xfrm>
          <a:prstGeom prst="rect">
            <a:avLst/>
          </a:prstGeom>
        </p:spPr>
      </p:pic>
      <p:sp>
        <p:nvSpPr>
          <p:cNvPr id="7" name="TextBox 6"/>
          <p:cNvSpPr txBox="1"/>
          <p:nvPr userDrawn="1"/>
        </p:nvSpPr>
        <p:spPr>
          <a:xfrm>
            <a:off x="2752695" y="6673472"/>
            <a:ext cx="3821179"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solidFill>
                  <a:srgbClr val="FFFFFF"/>
                </a:solidFill>
                <a:effectLst/>
                <a:uLnTx/>
                <a:uFillTx/>
                <a:latin typeface="Segoe UI"/>
                <a:ea typeface="+mn-ea"/>
                <a:cs typeface="+mn-cs"/>
              </a:rPr>
              <a:t> </a:t>
            </a:r>
            <a:r>
              <a:rPr kumimoji="0" lang="en-US" sz="112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2653098166"/>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p:nvPr userDrawn="1"/>
        </p:nvSpPr>
        <p:spPr>
          <a:xfrm>
            <a:off x="2752695" y="6673472"/>
            <a:ext cx="3821179"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112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844526448"/>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78954"/>
            <a:ext cx="9326563"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marL="0" marR="0" lvl="0" indent="0" algn="ctr" defTabSz="932124" rtl="0" eaLnBrk="1" fontAlgn="base" latinLnBrk="0" hangingPunct="1">
              <a:lnSpc>
                <a:spcPct val="100000"/>
              </a:lnSpc>
              <a:spcBef>
                <a:spcPct val="0"/>
              </a:spcBef>
              <a:spcAft>
                <a:spcPct val="0"/>
              </a:spcAft>
              <a:buClrTx/>
              <a:buSzTx/>
              <a:buFontTx/>
              <a:buNone/>
              <a:tabLst/>
              <a:defRPr/>
            </a:pPr>
            <a:endParaRPr kumimoji="0" lang="en-US" sz="1938"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396606" y="1476627"/>
            <a:ext cx="8533356" cy="2027818"/>
          </a:xfrm>
        </p:spPr>
        <p:txBody>
          <a:bodyPr/>
          <a:lstStyle>
            <a:lvl1pPr marL="0" indent="0">
              <a:lnSpc>
                <a:spcPct val="95000"/>
              </a:lnSpc>
              <a:buNone/>
              <a:defRPr sz="3264">
                <a:gradFill>
                  <a:gsLst>
                    <a:gs pos="1250">
                      <a:srgbClr val="000000"/>
                    </a:gs>
                    <a:gs pos="100000">
                      <a:srgbClr val="000000"/>
                    </a:gs>
                  </a:gsLst>
                  <a:lin ang="5400000" scaled="0"/>
                </a:gradFill>
                <a:latin typeface="Consolas" pitchFamily="49" charset="0"/>
                <a:cs typeface="Consolas" pitchFamily="49" charset="0"/>
              </a:defRPr>
            </a:lvl1pPr>
            <a:lvl2pPr marL="34642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843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81426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5060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2752695" y="6673472"/>
            <a:ext cx="3821179" cy="176114"/>
          </a:xfrm>
          <a:prstGeom prst="rect">
            <a:avLst/>
          </a:prstGeom>
          <a:noFill/>
        </p:spPr>
        <p:txBody>
          <a:bodyPr wrap="square" lIns="0" tIns="0" rIns="0" bIns="0" rtlCol="0">
            <a:spAutoFit/>
          </a:bodyPr>
          <a:lstStyle/>
          <a:p>
            <a:pPr marL="0" marR="0" lvl="0" indent="0" algn="ctr" defTabSz="932394" rtl="0" eaLnBrk="1" fontAlgn="auto" latinLnBrk="0" hangingPunct="1">
              <a:lnSpc>
                <a:spcPct val="100000"/>
              </a:lnSpc>
              <a:spcBef>
                <a:spcPts val="0"/>
              </a:spcBef>
              <a:spcAft>
                <a:spcPts val="0"/>
              </a:spcAft>
              <a:buClrTx/>
              <a:buSzTx/>
              <a:buFontTx/>
              <a:buNone/>
              <a:tabLst/>
              <a:defRPr/>
            </a:pPr>
            <a:r>
              <a:rPr kumimoji="0" lang="en-US" sz="112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112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643918404"/>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8428" y="233152"/>
            <a:ext cx="8533356" cy="678031"/>
          </a:xfrm>
        </p:spPr>
        <p:txBody>
          <a:bodyPr/>
          <a:lstStyle>
            <a:lvl1pPr>
              <a:defRPr sz="4896"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97211" y="1476621"/>
            <a:ext cx="8530927" cy="2084319"/>
          </a:xfrm>
          <a:prstGeom prst="rect">
            <a:avLst/>
          </a:prstGeom>
        </p:spPr>
        <p:txBody>
          <a:bodyPr/>
          <a:lstStyle>
            <a:lvl1pPr marL="349661" indent="-34966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046" indent="-29138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430" indent="-29138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539" indent="-23310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647" indent="-23310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363082"/>
            <a:ext cx="9326564" cy="631450"/>
          </a:xfrm>
          <a:prstGeom prst="rect">
            <a:avLst/>
          </a:prstGeom>
          <a:solidFill>
            <a:srgbClr val="FFFF99"/>
          </a:solidFill>
        </p:spPr>
        <p:txBody>
          <a:bodyPr wrap="square" lIns="152368" tIns="76183" rIns="152368" bIns="76183" anchor="b" anchorCtr="0">
            <a:noAutofit/>
          </a:bodyPr>
          <a:lstStyle>
            <a:lvl1pPr algn="r">
              <a:buFont typeface="Arial" pitchFamily="34" charset="0"/>
              <a:buNone/>
              <a:defRPr sz="3672"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034321750"/>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92353" y="1803684"/>
            <a:ext cx="8591702" cy="1243058"/>
          </a:xfrm>
        </p:spPr>
        <p:txBody>
          <a:bodyPr/>
          <a:lstStyle>
            <a:lvl1pPr marL="0" indent="0">
              <a:buNone/>
              <a:defRPr sz="8975" i="0" spc="-102"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744123" y="6432572"/>
            <a:ext cx="1430604" cy="320708"/>
          </a:xfrm>
          <a:prstGeom prst="rect">
            <a:avLst/>
          </a:prstGeom>
          <a:noFill/>
          <a:ln>
            <a:noFill/>
          </a:ln>
        </p:spPr>
      </p:pic>
      <p:sp>
        <p:nvSpPr>
          <p:cNvPr id="9" name="Text Placeholder 8"/>
          <p:cNvSpPr>
            <a:spLocks noGrp="1"/>
          </p:cNvSpPr>
          <p:nvPr>
            <p:ph type="body" sz="quarter" idx="11" hasCustomPrompt="1"/>
          </p:nvPr>
        </p:nvSpPr>
        <p:spPr>
          <a:xfrm>
            <a:off x="392353" y="3283254"/>
            <a:ext cx="5749235" cy="452022"/>
          </a:xfrm>
        </p:spPr>
        <p:txBody>
          <a:bodyPr/>
          <a:lstStyle>
            <a:lvl1pPr marL="0" indent="0">
              <a:buNone/>
              <a:defRPr spc="-102"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1877728104"/>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2" tIns="46622" rIns="46622" bIns="46622" numCol="1" spcCol="0" rtlCol="0" fromWordArt="0" anchor="ctr" anchorCtr="0" forceAA="0" compatLnSpc="1">
            <a:prstTxWarp prst="textNoShape">
              <a:avLst/>
            </a:prstTxWarp>
            <a:noAutofit/>
          </a:bodyPr>
          <a:lstStyle/>
          <a:p>
            <a:pPr marL="0" marR="0" lvl="0" indent="0" algn="ctr" defTabSz="932126" rtl="0" eaLnBrk="1" fontAlgn="base" latinLnBrk="0" hangingPunct="1">
              <a:lnSpc>
                <a:spcPct val="100000"/>
              </a:lnSpc>
              <a:spcBef>
                <a:spcPct val="0"/>
              </a:spcBef>
              <a:spcAft>
                <a:spcPct val="0"/>
              </a:spcAft>
              <a:buClrTx/>
              <a:buSzTx/>
              <a:buFontTx/>
              <a:buNone/>
              <a:tabLst/>
              <a:defRPr/>
            </a:pPr>
            <a:endParaRPr kumimoji="0" lang="en-US" sz="2244"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14" indent="0">
              <a:buNone/>
              <a:defRPr sz="2754" b="1"/>
            </a:lvl2pPr>
            <a:lvl3pPr marL="1243027" indent="0">
              <a:buNone/>
              <a:defRPr sz="2448" b="1"/>
            </a:lvl3pPr>
            <a:lvl4pPr marL="1864540" indent="0">
              <a:buNone/>
              <a:defRPr sz="2142" b="1"/>
            </a:lvl4pPr>
            <a:lvl5pPr marL="2486054" indent="0">
              <a:buNone/>
              <a:defRPr sz="2142" b="1"/>
            </a:lvl5pPr>
            <a:lvl6pPr marL="3107567" indent="0">
              <a:buNone/>
              <a:defRPr sz="2142" b="1"/>
            </a:lvl6pPr>
            <a:lvl7pPr marL="3729081" indent="0">
              <a:buNone/>
              <a:defRPr sz="2142" b="1"/>
            </a:lvl7pPr>
            <a:lvl8pPr marL="4350595" indent="0">
              <a:buNone/>
              <a:defRPr sz="2142" b="1"/>
            </a:lvl8pPr>
            <a:lvl9pPr marL="4972107"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398428" y="2789435"/>
            <a:ext cx="4165729" cy="621531"/>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70" indent="-388446">
              <a:defRPr lang="en-US" sz="2142" kern="1200" dirty="0" smtClean="0">
                <a:solidFill>
                  <a:schemeClr val="bg2">
                    <a:lumMod val="50000"/>
                  </a:schemeClr>
                </a:solidFill>
                <a:latin typeface="+mn-lt"/>
                <a:ea typeface="+mn-ea"/>
                <a:cs typeface="Arial" pitchFamily="34" charset="0"/>
              </a:defRPr>
            </a:lvl2pPr>
            <a:lvl3pPr marL="932270" indent="-233068">
              <a:defRPr lang="en-US" sz="1938" kern="1200" dirty="0" smtClean="0">
                <a:solidFill>
                  <a:schemeClr val="bg2">
                    <a:lumMod val="50000"/>
                  </a:schemeClr>
                </a:solidFill>
                <a:latin typeface="+mn-lt"/>
                <a:ea typeface="+mn-ea"/>
                <a:cs typeface="Arial" pitchFamily="34" charset="0"/>
              </a:defRPr>
            </a:lvl3pPr>
            <a:lvl4pPr marL="1243027" indent="-233068">
              <a:defRPr lang="en-US" sz="1632" kern="1200" dirty="0" smtClean="0">
                <a:solidFill>
                  <a:schemeClr val="bg2">
                    <a:lumMod val="50000"/>
                  </a:schemeClr>
                </a:solidFill>
                <a:latin typeface="+mn-lt"/>
                <a:ea typeface="+mn-ea"/>
                <a:cs typeface="Arial" pitchFamily="34" charset="0"/>
              </a:defRPr>
            </a:lvl4pPr>
            <a:lvl5pPr marL="1476094"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9666" y="6141008"/>
            <a:ext cx="1349206" cy="830017"/>
          </a:xfrm>
          <a:prstGeom prst="rect">
            <a:avLst/>
          </a:prstGeom>
        </p:spPr>
      </p:pic>
    </p:spTree>
    <p:extLst>
      <p:ext uri="{BB962C8B-B14F-4D97-AF65-F5344CB8AC3E}">
        <p14:creationId xmlns:p14="http://schemas.microsoft.com/office/powerpoint/2010/main" val="300656041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2" tIns="46622" rIns="46622" bIns="46622" numCol="1" spcCol="0" rtlCol="0" fromWordArt="0" anchor="ctr" anchorCtr="0" forceAA="0" compatLnSpc="1">
            <a:prstTxWarp prst="textNoShape">
              <a:avLst/>
            </a:prstTxWarp>
            <a:noAutofit/>
          </a:bodyPr>
          <a:lstStyle/>
          <a:p>
            <a:pPr marL="0" marR="0" lvl="0" indent="0" algn="ctr" defTabSz="932126" rtl="0" eaLnBrk="1" fontAlgn="base" latinLnBrk="0" hangingPunct="1">
              <a:lnSpc>
                <a:spcPct val="100000"/>
              </a:lnSpc>
              <a:spcBef>
                <a:spcPct val="0"/>
              </a:spcBef>
              <a:spcAft>
                <a:spcPct val="0"/>
              </a:spcAft>
              <a:buClrTx/>
              <a:buSzTx/>
              <a:buFontTx/>
              <a:buNone/>
              <a:tabLst/>
              <a:defRPr/>
            </a:pPr>
            <a:endParaRPr kumimoji="0" lang="en-US" sz="2244"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14" indent="0">
              <a:buNone/>
              <a:defRPr sz="2754" b="1"/>
            </a:lvl2pPr>
            <a:lvl3pPr marL="1243027" indent="0">
              <a:buNone/>
              <a:defRPr sz="2448" b="1"/>
            </a:lvl3pPr>
            <a:lvl4pPr marL="1864540" indent="0">
              <a:buNone/>
              <a:defRPr sz="2142" b="1"/>
            </a:lvl4pPr>
            <a:lvl5pPr marL="2486054" indent="0">
              <a:buNone/>
              <a:defRPr sz="2142" b="1"/>
            </a:lvl5pPr>
            <a:lvl6pPr marL="3107567" indent="0">
              <a:buNone/>
              <a:defRPr sz="2142" b="1"/>
            </a:lvl6pPr>
            <a:lvl7pPr marL="3729081" indent="0">
              <a:buNone/>
              <a:defRPr sz="2142" b="1"/>
            </a:lvl7pPr>
            <a:lvl8pPr marL="4350595" indent="0">
              <a:buNone/>
              <a:defRPr sz="2142" b="1"/>
            </a:lvl8pPr>
            <a:lvl9pPr marL="4972107"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398428" y="2789435"/>
            <a:ext cx="4165729" cy="621531"/>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70" indent="-388446">
              <a:defRPr lang="en-US" sz="2142" kern="1200" dirty="0" smtClean="0">
                <a:solidFill>
                  <a:schemeClr val="bg2">
                    <a:lumMod val="50000"/>
                  </a:schemeClr>
                </a:solidFill>
                <a:latin typeface="+mn-lt"/>
                <a:ea typeface="+mn-ea"/>
                <a:cs typeface="Arial" pitchFamily="34" charset="0"/>
              </a:defRPr>
            </a:lvl2pPr>
            <a:lvl3pPr marL="932270" indent="-233068">
              <a:defRPr lang="en-US" sz="1938" kern="1200" dirty="0" smtClean="0">
                <a:solidFill>
                  <a:schemeClr val="bg2">
                    <a:lumMod val="50000"/>
                  </a:schemeClr>
                </a:solidFill>
                <a:latin typeface="+mn-lt"/>
                <a:ea typeface="+mn-ea"/>
                <a:cs typeface="Arial" pitchFamily="34" charset="0"/>
              </a:defRPr>
            </a:lvl3pPr>
            <a:lvl4pPr marL="1243027" indent="-233068">
              <a:defRPr lang="en-US" sz="1632" kern="1200" dirty="0" smtClean="0">
                <a:solidFill>
                  <a:schemeClr val="bg2">
                    <a:lumMod val="50000"/>
                  </a:schemeClr>
                </a:solidFill>
                <a:latin typeface="+mn-lt"/>
                <a:ea typeface="+mn-ea"/>
                <a:cs typeface="Arial" pitchFamily="34" charset="0"/>
              </a:defRPr>
            </a:lvl4pPr>
            <a:lvl5pPr marL="1476094" indent="-23306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109948373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Blank Slide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15518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
    <p:spTree>
      <p:nvGrpSpPr>
        <p:cNvPr id="1" name=""/>
        <p:cNvGrpSpPr/>
        <p:nvPr/>
      </p:nvGrpSpPr>
      <p:grpSpPr>
        <a:xfrm>
          <a:off x="0" y="0"/>
          <a:ext cx="0" cy="0"/>
          <a:chOff x="0" y="0"/>
          <a:chExt cx="0" cy="0"/>
        </a:xfrm>
      </p:grpSpPr>
      <p:pic>
        <p:nvPicPr>
          <p:cNvPr id="10" name="Picture 2"/>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326563" cy="699452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159" y="2125663"/>
            <a:ext cx="5486400" cy="3657600"/>
          </a:xfrm>
          <a:prstGeom prst="rect">
            <a:avLst/>
          </a:prstGeom>
          <a:solidFill>
            <a:schemeClr val="accent1">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159" y="2125663"/>
            <a:ext cx="5486400" cy="1828800"/>
          </a:xfrm>
          <a:noFill/>
        </p:spPr>
        <p:txBody>
          <a:bodyPr lIns="146304" tIns="91440" rIns="146304" bIns="91440" anchor="t" anchorCtr="0"/>
          <a:lstStyle>
            <a:lvl1pPr>
              <a:defRPr sz="48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159" y="3952875"/>
            <a:ext cx="54864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14" y="479494"/>
            <a:ext cx="1920404" cy="411378"/>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66328" y="6482895"/>
            <a:ext cx="2176198" cy="372394"/>
          </a:xfrm>
          <a:prstGeom prst="rect">
            <a:avLst/>
          </a:prstGeom>
        </p:spPr>
        <p:txBody>
          <a:bodyPr lIns="159924" tIns="79962" rIns="159924" bIns="79962"/>
          <a:lstStyle/>
          <a:p>
            <a:pPr defTabSz="1243245"/>
            <a:fld id="{BC6EBC6A-8814-4D08-979C-B1F0C1646651}" type="datetimeFigureOut">
              <a:rPr lang="en-US" sz="2448" smtClean="0">
                <a:solidFill>
                  <a:srgbClr val="000000"/>
                </a:solidFill>
              </a:rPr>
              <a:pPr defTabSz="1243245"/>
              <a:t>2/20/2015</a:t>
            </a:fld>
            <a:endParaRPr lang="en-US" sz="2448" dirty="0">
              <a:solidFill>
                <a:srgbClr val="000000"/>
              </a:solidFill>
            </a:endParaRPr>
          </a:p>
        </p:txBody>
      </p:sp>
      <p:sp>
        <p:nvSpPr>
          <p:cNvPr id="5" name="Footer Placeholder 4"/>
          <p:cNvSpPr>
            <a:spLocks noGrp="1"/>
          </p:cNvSpPr>
          <p:nvPr>
            <p:ph type="ftr" sz="quarter" idx="11"/>
          </p:nvPr>
        </p:nvSpPr>
        <p:spPr>
          <a:xfrm>
            <a:off x="3186577" y="6482895"/>
            <a:ext cx="2953412" cy="372394"/>
          </a:xfrm>
          <a:prstGeom prst="rect">
            <a:avLst/>
          </a:prstGeom>
        </p:spPr>
        <p:txBody>
          <a:bodyPr lIns="159924" tIns="79962" rIns="159924" bIns="79962"/>
          <a:lstStyle/>
          <a:p>
            <a:pPr defTabSz="1243245"/>
            <a:endParaRPr lang="en-US" sz="2448" dirty="0">
              <a:solidFill>
                <a:srgbClr val="000000"/>
              </a:solidFill>
            </a:endParaRPr>
          </a:p>
        </p:txBody>
      </p:sp>
      <p:sp>
        <p:nvSpPr>
          <p:cNvPr id="6" name="Slide Number Placeholder 5"/>
          <p:cNvSpPr>
            <a:spLocks noGrp="1"/>
          </p:cNvSpPr>
          <p:nvPr>
            <p:ph type="sldNum" sz="quarter" idx="12"/>
          </p:nvPr>
        </p:nvSpPr>
        <p:spPr>
          <a:xfrm>
            <a:off x="6684038" y="6482895"/>
            <a:ext cx="2176198" cy="372394"/>
          </a:xfrm>
          <a:prstGeom prst="rect">
            <a:avLst/>
          </a:prstGeom>
        </p:spPr>
        <p:txBody>
          <a:bodyPr lIns="159924" tIns="79962" rIns="159924" bIns="79962"/>
          <a:lstStyle/>
          <a:p>
            <a:pPr defTabSz="1243245"/>
            <a:fld id="{2508CDE1-B9E0-4898-B0AA-27BAB1086941}" type="slidenum">
              <a:rPr lang="en-US" sz="2448" smtClean="0">
                <a:solidFill>
                  <a:srgbClr val="000000"/>
                </a:solidFill>
              </a:rPr>
              <a:pPr defTabSz="1243245"/>
              <a:t>‹#›</a:t>
            </a:fld>
            <a:endParaRPr lang="en-US" sz="2448" dirty="0">
              <a:solidFill>
                <a:srgbClr val="000000"/>
              </a:solidFill>
            </a:endParaRPr>
          </a:p>
        </p:txBody>
      </p:sp>
    </p:spTree>
    <p:extLst>
      <p:ext uri="{BB962C8B-B14F-4D97-AF65-F5344CB8AC3E}">
        <p14:creationId xmlns:p14="http://schemas.microsoft.com/office/powerpoint/2010/main" val="8123680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873" y="2151538"/>
            <a:ext cx="7833681" cy="1017048"/>
          </a:xfrm>
        </p:spPr>
        <p:txBody>
          <a:bodyPr anchor="b" anchorCtr="0"/>
          <a:lstStyle>
            <a:lvl1pPr>
              <a:defRPr sz="5509" spc="-116"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48873" y="3494028"/>
            <a:ext cx="7833681" cy="508525"/>
          </a:xfrm>
        </p:spPr>
        <p:txBody>
          <a:bodyPr>
            <a:noAutofit/>
          </a:bodyPr>
          <a:lstStyle>
            <a:lvl1pPr marL="0" indent="0">
              <a:spcBef>
                <a:spcPts val="0"/>
              </a:spcBef>
              <a:buNone/>
              <a:defRPr spc="-54"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49"/>
          <a:stretch/>
        </p:blipFill>
        <p:spPr bwMode="black">
          <a:xfrm>
            <a:off x="6169859" y="5069995"/>
            <a:ext cx="2761925" cy="1426883"/>
          </a:xfrm>
          <a:prstGeom prst="rect">
            <a:avLst/>
          </a:prstGeom>
        </p:spPr>
      </p:pic>
    </p:spTree>
    <p:extLst>
      <p:ext uri="{BB962C8B-B14F-4D97-AF65-F5344CB8AC3E}">
        <p14:creationId xmlns:p14="http://schemas.microsoft.com/office/powerpoint/2010/main" val="904078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646298598"/>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212" y="2875738"/>
            <a:ext cx="8530927" cy="1243058"/>
          </a:xfrm>
        </p:spPr>
        <p:txBody>
          <a:bodyPr anchor="b" anchorCtr="0"/>
          <a:lstStyle>
            <a:lvl1pPr>
              <a:defRPr sz="6734" spc="-23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097605809"/>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620" y="4429874"/>
            <a:ext cx="7833681" cy="470856"/>
          </a:xfrm>
        </p:spPr>
        <p:txBody>
          <a:bodyPr>
            <a:noAutofit/>
          </a:bodyPr>
          <a:lstStyle>
            <a:lvl1pPr marL="0" indent="0" algn="l">
              <a:lnSpc>
                <a:spcPct val="90000"/>
              </a:lnSpc>
              <a:spcBef>
                <a:spcPts val="0"/>
              </a:spcBef>
              <a:buNone/>
              <a:defRPr lang="en-US" sz="2755" kern="1200" spc="-54" baseline="0" dirty="0">
                <a:gradFill>
                  <a:gsLst>
                    <a:gs pos="2083">
                      <a:schemeClr val="bg2"/>
                    </a:gs>
                    <a:gs pos="99000">
                      <a:schemeClr val="bg2"/>
                    </a:gs>
                  </a:gsLst>
                  <a:lin ang="5400000" scaled="0"/>
                </a:gradFill>
                <a:latin typeface="+mj-lt"/>
                <a:ea typeface="+mn-ea"/>
                <a:cs typeface="+mn-cs"/>
              </a:defRPr>
            </a:lvl1pPr>
            <a:lvl2pPr marL="349773" indent="0" algn="ctr">
              <a:buNone/>
              <a:defRPr>
                <a:solidFill>
                  <a:schemeClr val="tx1">
                    <a:tint val="75000"/>
                  </a:schemeClr>
                </a:solidFill>
              </a:defRPr>
            </a:lvl2pPr>
            <a:lvl3pPr marL="699547" indent="0" algn="ctr">
              <a:buNone/>
              <a:defRPr>
                <a:solidFill>
                  <a:schemeClr val="tx1">
                    <a:tint val="75000"/>
                  </a:schemeClr>
                </a:solidFill>
              </a:defRPr>
            </a:lvl3pPr>
            <a:lvl4pPr marL="1049320" indent="0" algn="ctr">
              <a:buNone/>
              <a:defRPr>
                <a:solidFill>
                  <a:schemeClr val="tx1">
                    <a:tint val="75000"/>
                  </a:schemeClr>
                </a:solidFill>
              </a:defRPr>
            </a:lvl4pPr>
            <a:lvl5pPr marL="1399094" indent="0" algn="ctr">
              <a:buNone/>
              <a:defRPr>
                <a:solidFill>
                  <a:schemeClr val="tx1">
                    <a:tint val="75000"/>
                  </a:schemeClr>
                </a:solidFill>
              </a:defRPr>
            </a:lvl5pPr>
            <a:lvl6pPr marL="1748867" indent="0" algn="ctr">
              <a:buNone/>
              <a:defRPr>
                <a:solidFill>
                  <a:schemeClr val="tx1">
                    <a:tint val="75000"/>
                  </a:schemeClr>
                </a:solidFill>
              </a:defRPr>
            </a:lvl6pPr>
            <a:lvl7pPr marL="2098640" indent="0" algn="ctr">
              <a:buNone/>
              <a:defRPr>
                <a:solidFill>
                  <a:schemeClr val="tx1">
                    <a:tint val="75000"/>
                  </a:schemeClr>
                </a:solidFill>
              </a:defRPr>
            </a:lvl7pPr>
            <a:lvl8pPr marL="2448414" indent="0" algn="ctr">
              <a:buNone/>
              <a:defRPr>
                <a:solidFill>
                  <a:schemeClr val="tx1">
                    <a:tint val="75000"/>
                  </a:schemeClr>
                </a:solidFill>
              </a:defRPr>
            </a:lvl8pPr>
            <a:lvl9pPr marL="2798187" indent="0" algn="ctr">
              <a:buNone/>
              <a:defRPr>
                <a:solidFill>
                  <a:schemeClr val="tx1">
                    <a:tint val="75000"/>
                  </a:schemeClr>
                </a:solidFill>
              </a:defRPr>
            </a:lvl9pPr>
          </a:lstStyle>
          <a:p>
            <a:pPr marL="0" marR="0" lvl="0" indent="0" algn="l" defTabSz="69954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44625" y="2794219"/>
            <a:ext cx="7839754"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346" b="0" kern="1200" cap="none" spc="-306"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44620" y="1476622"/>
            <a:ext cx="7833681" cy="932293"/>
          </a:xfrm>
        </p:spPr>
        <p:txBody>
          <a:bodyPr wrap="square" anchor="b">
            <a:noAutofit/>
          </a:bodyPr>
          <a:lstStyle>
            <a:lvl1pPr marL="0" indent="0">
              <a:buNone/>
              <a:defRPr sz="5127" spc="-116"/>
            </a:lvl1pPr>
          </a:lstStyle>
          <a:p>
            <a:pPr lvl="0"/>
            <a:r>
              <a:rPr lang="en-US" dirty="0" smtClean="0"/>
              <a:t>Click to edit Master text styles</a:t>
            </a:r>
          </a:p>
        </p:txBody>
      </p:sp>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2405631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solidFill>
                  <a:schemeClr val="bg1"/>
                </a:solidFill>
                <a:latin typeface="+mj-lt"/>
              </a:defRPr>
            </a:lvl1pPr>
            <a:lvl2pPr marL="0" indent="0">
              <a:buNone/>
              <a:defRPr sz="1530">
                <a:solidFill>
                  <a:schemeClr val="bg1"/>
                </a:solidFill>
              </a:defRPr>
            </a:lvl2pPr>
            <a:lvl3pPr marL="177322" indent="0">
              <a:buNone/>
              <a:defRPr sz="1530">
                <a:solidFill>
                  <a:schemeClr val="bg1"/>
                </a:solidFill>
              </a:defRPr>
            </a:lvl3pPr>
            <a:lvl4pPr marL="349788" indent="0">
              <a:buNone/>
              <a:defRPr sz="1530">
                <a:solidFill>
                  <a:schemeClr val="bg1"/>
                </a:solidFill>
              </a:defRPr>
            </a:lvl4pPr>
            <a:lvl5pPr marL="530755" indent="0">
              <a:buNone/>
              <a:defRPr sz="153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076603691"/>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7212" y="1476627"/>
            <a:ext cx="8530927" cy="2015263"/>
          </a:xfrm>
          <a:prstGeom prst="rect">
            <a:avLst/>
          </a:prstGeom>
        </p:spPr>
        <p:txBody>
          <a:bodyPr/>
          <a:lstStyle>
            <a:lvl1pPr marL="0" indent="0">
              <a:spcBef>
                <a:spcPts val="1836"/>
              </a:spcBef>
              <a:buNone/>
              <a:defRPr sz="3061">
                <a:gradFill>
                  <a:gsLst>
                    <a:gs pos="100000">
                      <a:schemeClr val="bg2"/>
                    </a:gs>
                    <a:gs pos="0">
                      <a:schemeClr val="bg2"/>
                    </a:gs>
                  </a:gsLst>
                  <a:lin ang="5400000" scaled="0"/>
                </a:gradFill>
                <a:latin typeface="+mj-lt"/>
              </a:defRPr>
            </a:lvl1pPr>
            <a:lvl2pPr marL="0" indent="0">
              <a:buNone/>
              <a:defRPr sz="1530">
                <a:gradFill>
                  <a:gsLst>
                    <a:gs pos="100000">
                      <a:schemeClr val="bg2"/>
                    </a:gs>
                    <a:gs pos="0">
                      <a:schemeClr val="bg2"/>
                    </a:gs>
                  </a:gsLst>
                  <a:lin ang="5400000" scaled="0"/>
                </a:gradFill>
              </a:defRPr>
            </a:lvl2pPr>
            <a:lvl3pPr marL="177322" indent="0">
              <a:buNone/>
              <a:defRPr sz="1530">
                <a:gradFill>
                  <a:gsLst>
                    <a:gs pos="100000">
                      <a:schemeClr val="bg2"/>
                    </a:gs>
                    <a:gs pos="0">
                      <a:schemeClr val="bg2"/>
                    </a:gs>
                  </a:gsLst>
                  <a:lin ang="5400000" scaled="0"/>
                </a:gradFill>
              </a:defRPr>
            </a:lvl3pPr>
            <a:lvl4pPr marL="349788" indent="0">
              <a:buNone/>
              <a:defRPr sz="1530">
                <a:gradFill>
                  <a:gsLst>
                    <a:gs pos="100000">
                      <a:schemeClr val="bg2"/>
                    </a:gs>
                    <a:gs pos="0">
                      <a:schemeClr val="bg2"/>
                    </a:gs>
                  </a:gsLst>
                  <a:lin ang="5400000" scaled="0"/>
                </a:gradFill>
              </a:defRPr>
            </a:lvl4pPr>
            <a:lvl5pPr marL="530755" indent="0">
              <a:buNone/>
              <a:defRPr sz="153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427245436"/>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97212" y="233157"/>
            <a:ext cx="8530927" cy="762786"/>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97212" y="1476621"/>
            <a:ext cx="8530927" cy="2084319"/>
          </a:xfrm>
          <a:prstGeom prst="rect">
            <a:avLst/>
          </a:prstGeom>
        </p:spPr>
        <p:txBody>
          <a:bodyPr/>
          <a:lstStyle>
            <a:lvl1pPr marL="217403" indent="-217403">
              <a:buFont typeface="Wingdings" pitchFamily="2" charset="2"/>
              <a:buChar char=""/>
              <a:defRPr sz="3061">
                <a:solidFill>
                  <a:schemeClr val="bg1"/>
                </a:solidFill>
              </a:defRPr>
            </a:lvl1pPr>
            <a:lvl2pPr marL="395941" indent="-178538">
              <a:buFont typeface="Wingdings" pitchFamily="2" charset="2"/>
              <a:buChar char=""/>
              <a:defRPr>
                <a:solidFill>
                  <a:schemeClr val="bg1"/>
                </a:solidFill>
                <a:latin typeface="+mn-lt"/>
              </a:defRPr>
            </a:lvl2pPr>
            <a:lvl3pPr marL="567191" indent="-171250">
              <a:buFont typeface="Wingdings" pitchFamily="2" charset="2"/>
              <a:buChar char=""/>
              <a:tabLst/>
              <a:defRPr>
                <a:solidFill>
                  <a:schemeClr val="bg1"/>
                </a:solidFill>
                <a:latin typeface="+mn-lt"/>
              </a:defRPr>
            </a:lvl3pPr>
            <a:lvl4pPr marL="699574" indent="-132385">
              <a:buFont typeface="Wingdings" pitchFamily="2" charset="2"/>
              <a:buChar char=""/>
              <a:defRPr>
                <a:solidFill>
                  <a:schemeClr val="bg1"/>
                </a:solidFill>
                <a:latin typeface="+mn-lt"/>
              </a:defRPr>
            </a:lvl4pPr>
            <a:lvl5pPr marL="831961" indent="-132385">
              <a:buFont typeface="Wingdings" pitchFamily="2" charset="2"/>
              <a:buChar char=""/>
              <a:tabLst/>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1236679578"/>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00">
                      <a:schemeClr val="tx2"/>
                    </a:gs>
                    <a:gs pos="0">
                      <a:schemeClr val="tx2"/>
                    </a:gs>
                  </a:gsLst>
                  <a:lin ang="5400000" scaled="0"/>
                </a:gradFill>
                <a:latin typeface="+mj-lt"/>
              </a:defRPr>
            </a:lvl1pPr>
            <a:lvl2pPr marL="0" indent="0">
              <a:buNone/>
              <a:defRPr sz="1530"/>
            </a:lvl2pPr>
            <a:lvl3pPr marL="178538" indent="0">
              <a:buNone/>
              <a:defRPr sz="1530"/>
            </a:lvl3pPr>
            <a:lvl4pPr marL="349788" indent="0">
              <a:buNone/>
              <a:defRPr sz="1530"/>
            </a:lvl4pPr>
            <a:lvl5pPr marL="530755" indent="0">
              <a:buNone/>
              <a:defRPr sz="153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00">
                      <a:schemeClr val="tx2"/>
                    </a:gs>
                    <a:gs pos="0">
                      <a:schemeClr val="tx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250">
                      <a:schemeClr val="bg2"/>
                    </a:gs>
                    <a:gs pos="100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250">
                      <a:schemeClr val="bg2"/>
                    </a:gs>
                    <a:gs pos="100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615128564"/>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8427" y="1476624"/>
            <a:ext cx="4128079" cy="2511229"/>
          </a:xfrm>
        </p:spPr>
        <p:txBody>
          <a:bodyPr/>
          <a:lstStyle>
            <a:lvl1pPr marL="0" indent="0">
              <a:spcBef>
                <a:spcPts val="918"/>
              </a:spcBef>
              <a:buNone/>
              <a:defRPr sz="3061">
                <a:gradFill>
                  <a:gsLst>
                    <a:gs pos="1000">
                      <a:schemeClr val="bg2"/>
                    </a:gs>
                    <a:gs pos="98000">
                      <a:schemeClr val="bg2"/>
                    </a:gs>
                  </a:gsLst>
                  <a:lin ang="5400000" scaled="0"/>
                </a:gradFill>
                <a:latin typeface="+mj-lt"/>
              </a:defRPr>
            </a:lvl1pPr>
            <a:lvl2pPr marL="0" indent="0">
              <a:buNone/>
              <a:defRPr sz="1530">
                <a:gradFill>
                  <a:gsLst>
                    <a:gs pos="1000">
                      <a:schemeClr val="bg2"/>
                    </a:gs>
                    <a:gs pos="98000">
                      <a:schemeClr val="bg2"/>
                    </a:gs>
                  </a:gsLst>
                  <a:lin ang="5400000" scaled="0"/>
                </a:gradFill>
              </a:defRPr>
            </a:lvl2pPr>
            <a:lvl3pPr marL="178538" indent="0">
              <a:buNone/>
              <a:defRPr sz="1530">
                <a:gradFill>
                  <a:gsLst>
                    <a:gs pos="1000">
                      <a:schemeClr val="bg2"/>
                    </a:gs>
                    <a:gs pos="98000">
                      <a:schemeClr val="bg2"/>
                    </a:gs>
                  </a:gsLst>
                  <a:lin ang="5400000" scaled="0"/>
                </a:gradFill>
              </a:defRPr>
            </a:lvl3pPr>
            <a:lvl4pPr marL="349788" indent="0">
              <a:buNone/>
              <a:defRPr sz="1530">
                <a:gradFill>
                  <a:gsLst>
                    <a:gs pos="1000">
                      <a:schemeClr val="bg2"/>
                    </a:gs>
                    <a:gs pos="98000">
                      <a:schemeClr val="bg2"/>
                    </a:gs>
                  </a:gsLst>
                  <a:lin ang="5400000" scaled="0"/>
                </a:gradFill>
              </a:defRPr>
            </a:lvl4pPr>
            <a:lvl5pPr marL="530755" indent="0">
              <a:buNone/>
              <a:defRPr sz="153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803703" y="1476624"/>
            <a:ext cx="4128079" cy="2511229"/>
          </a:xfrm>
        </p:spPr>
        <p:txBody>
          <a:bodyPr/>
          <a:lstStyle>
            <a:lvl1pPr marL="0" indent="0">
              <a:spcBef>
                <a:spcPts val="918"/>
              </a:spcBef>
              <a:buNone/>
              <a:defRPr lang="en-US" sz="3061" kern="1200" spc="-54" baseline="0" dirty="0" smtClean="0">
                <a:gradFill>
                  <a:gsLst>
                    <a:gs pos="1000">
                      <a:schemeClr val="bg2"/>
                    </a:gs>
                    <a:gs pos="98000">
                      <a:schemeClr val="bg2"/>
                    </a:gs>
                  </a:gsLst>
                  <a:lin ang="5400000" scaled="0"/>
                </a:gradFill>
                <a:latin typeface="+mj-lt"/>
                <a:ea typeface="+mn-ea"/>
                <a:cs typeface="+mn-cs"/>
              </a:defRPr>
            </a:lvl1pPr>
            <a:lvl2pPr marL="2430"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2pPr>
            <a:lvl3pPr marL="178538"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3pPr>
            <a:lvl4pPr marL="35221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smtClean="0">
                <a:gradFill>
                  <a:gsLst>
                    <a:gs pos="1000">
                      <a:schemeClr val="bg2"/>
                    </a:gs>
                    <a:gs pos="98000">
                      <a:schemeClr val="bg2"/>
                    </a:gs>
                  </a:gsLst>
                  <a:lin ang="5400000" scaled="0"/>
                </a:gradFill>
                <a:latin typeface="+mn-lt"/>
                <a:ea typeface="+mn-ea"/>
                <a:cs typeface="+mn-cs"/>
              </a:defRPr>
            </a:lvl4pPr>
            <a:lvl5pPr marL="525896" marR="0" indent="0" algn="l" defTabSz="699547" rtl="0" eaLnBrk="1" fontAlgn="auto" latinLnBrk="0" hangingPunct="1">
              <a:lnSpc>
                <a:spcPct val="90000"/>
              </a:lnSpc>
              <a:spcBef>
                <a:spcPct val="20000"/>
              </a:spcBef>
              <a:spcAft>
                <a:spcPts val="0"/>
              </a:spcAft>
              <a:buClrTx/>
              <a:buSzPct val="90000"/>
              <a:buFont typeface="Arial" pitchFamily="34" charset="0"/>
              <a:buNone/>
              <a:tabLst/>
              <a:defRPr lang="en-US" sz="1530" kern="1200" spc="-54" baseline="0" dirty="0">
                <a:gradFill>
                  <a:gsLst>
                    <a:gs pos="1000">
                      <a:schemeClr val="bg2"/>
                    </a:gs>
                    <a:gs pos="98000">
                      <a:schemeClr val="bg2"/>
                    </a:gs>
                  </a:gsLst>
                  <a:lin ang="5400000" scaled="0"/>
                </a:gradFill>
                <a:latin typeface="+mn-lt"/>
                <a:ea typeface="+mn-ea"/>
                <a:cs typeface="+mn-cs"/>
              </a:defRPr>
            </a:lvl5pPr>
          </a:lstStyle>
          <a:p>
            <a:pPr marL="0" marR="0" lvl="0"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9954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10" name="TextBox 9"/>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73012575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129" y="1211287"/>
            <a:ext cx="7315200"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129" y="1209973"/>
            <a:ext cx="7315200"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209" y="3954463"/>
            <a:ext cx="7315200"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8427" y="1476622"/>
            <a:ext cx="4128079" cy="1799082"/>
          </a:xfrm>
        </p:spPr>
        <p:txBody>
          <a:bodyPr>
            <a:spAutoFit/>
          </a:bodyPr>
          <a:lstStyle>
            <a:lvl1pPr marL="223475" indent="-223475">
              <a:spcBef>
                <a:spcPts val="918"/>
              </a:spcBef>
              <a:buClr>
                <a:schemeClr val="bg2"/>
              </a:buClr>
              <a:buSzPct val="100000"/>
              <a:buFont typeface="Wingdings" pitchFamily="2" charset="2"/>
              <a:buChar char=""/>
              <a:defRPr lang="en-US" sz="2755" kern="1200" spc="-54" baseline="0" dirty="0" smtClean="0">
                <a:solidFill>
                  <a:schemeClr val="bg1"/>
                </a:solidFill>
                <a:latin typeface="+mj-lt"/>
                <a:ea typeface="+mn-ea"/>
                <a:cs typeface="+mn-cs"/>
              </a:defRPr>
            </a:lvl1pPr>
            <a:lvl2pPr marL="398369" indent="-174894">
              <a:defRPr sz="1530">
                <a:solidFill>
                  <a:schemeClr val="bg1"/>
                </a:solidFill>
              </a:defRPr>
            </a:lvl2pPr>
            <a:lvl3pPr marL="524682" indent="-126312">
              <a:tabLst/>
              <a:defRPr sz="1530">
                <a:solidFill>
                  <a:schemeClr val="bg1"/>
                </a:solidFill>
              </a:defRPr>
            </a:lvl3pPr>
            <a:lvl4pPr marL="660709" indent="-136029">
              <a:defRPr>
                <a:solidFill>
                  <a:schemeClr val="bg1"/>
                </a:solidFill>
              </a:defRPr>
            </a:lvl4pPr>
            <a:lvl5pPr marL="787021" indent="-126312">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803703" y="1476626"/>
            <a:ext cx="4128079" cy="2072490"/>
          </a:xfrm>
        </p:spPr>
        <p:txBody>
          <a:bodyPr>
            <a:spAutoFit/>
          </a:bodyPr>
          <a:lstStyle>
            <a:lvl1pPr marL="259912" indent="-259912">
              <a:spcBef>
                <a:spcPts val="918"/>
              </a:spcBef>
              <a:buClr>
                <a:schemeClr val="bg2"/>
              </a:buClr>
              <a:buFont typeface="Arial" pitchFamily="34" charset="0"/>
              <a:buChar char="•"/>
              <a:defRPr lang="en-US" sz="2755" kern="1200" spc="-54" baseline="0" dirty="0" smtClean="0">
                <a:solidFill>
                  <a:schemeClr val="bg1"/>
                </a:solidFill>
                <a:latin typeface="+mj-lt"/>
                <a:ea typeface="+mn-ea"/>
                <a:cs typeface="+mn-cs"/>
              </a:defRPr>
            </a:lvl1pPr>
            <a:lvl2pPr marL="485816" indent="-262340">
              <a:defRPr lang="en-US" sz="1530" kern="1200" spc="0" baseline="0" dirty="0" smtClean="0">
                <a:solidFill>
                  <a:schemeClr val="bg1"/>
                </a:solidFill>
                <a:latin typeface="+mn-lt"/>
                <a:ea typeface="+mn-ea"/>
                <a:cs typeface="+mn-cs"/>
              </a:defRPr>
            </a:lvl2pPr>
            <a:lvl3pPr marL="660709" indent="-262340">
              <a:defRPr lang="en-US" sz="1530" kern="1200" spc="0" baseline="0" dirty="0" smtClean="0">
                <a:solidFill>
                  <a:schemeClr val="bg1"/>
                </a:solidFill>
                <a:latin typeface="+mn-lt"/>
                <a:ea typeface="+mn-ea"/>
                <a:cs typeface="+mn-cs"/>
              </a:defRPr>
            </a:lvl3pPr>
            <a:lvl4pPr marL="787021" indent="-262340">
              <a:defRPr lang="en-US" sz="1530" kern="1200" spc="0" baseline="0" dirty="0" smtClean="0">
                <a:solidFill>
                  <a:schemeClr val="bg1"/>
                </a:solidFill>
                <a:latin typeface="+mn-lt"/>
                <a:ea typeface="+mn-ea"/>
                <a:cs typeface="+mn-cs"/>
              </a:defRPr>
            </a:lvl4pPr>
            <a:lvl5pPr marL="923050" indent="-262340">
              <a:defRPr lang="en-US" sz="1530" kern="1200" spc="0" baseline="0" dirty="0">
                <a:solidFill>
                  <a:schemeClr val="bg1"/>
                </a:solidFill>
                <a:latin typeface="+mn-lt"/>
                <a:ea typeface="+mn-ea"/>
                <a:cs typeface="+mn-cs"/>
              </a:defRPr>
            </a:lvl5pPr>
          </a:lstStyle>
          <a:p>
            <a:pPr marL="223475" marR="0" lvl="0"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Click to edit Master text styles</a:t>
            </a:r>
          </a:p>
          <a:p>
            <a:pPr marL="223475" marR="0" lvl="1"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Second level</a:t>
            </a:r>
          </a:p>
          <a:p>
            <a:pPr marL="223475" marR="0" lvl="2"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Third level</a:t>
            </a:r>
          </a:p>
          <a:p>
            <a:pPr marL="223475" marR="0" lvl="3"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Fourth level</a:t>
            </a:r>
          </a:p>
          <a:p>
            <a:pPr marL="223475" marR="0" lvl="4" indent="-223475" algn="l" defTabSz="699547" rtl="0" eaLnBrk="1" fontAlgn="auto" latinLnBrk="0" hangingPunct="1">
              <a:lnSpc>
                <a:spcPct val="90000"/>
              </a:lnSpc>
              <a:spcBef>
                <a:spcPts val="918"/>
              </a:spcBef>
              <a:spcAft>
                <a:spcPts val="0"/>
              </a:spcAft>
              <a:buClr>
                <a:schemeClr val="bg2"/>
              </a:buClr>
              <a:buSzPct val="100000"/>
              <a:buFont typeface="Wingdings" pitchFamily="2" charset="2"/>
              <a:buChar char=""/>
              <a:tabLst/>
            </a:pPr>
            <a:r>
              <a:rPr lang="en-US" dirty="0" smtClean="0"/>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9" name="TextBox 8"/>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852758826"/>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8426" y="1476627"/>
            <a:ext cx="4157594" cy="1695079"/>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8" name="TextBox 7"/>
          <p:cNvSpPr txBox="1"/>
          <p:nvPr userDrawn="1"/>
        </p:nvSpPr>
        <p:spPr>
          <a:xfrm>
            <a:off x="0" y="6621795"/>
            <a:ext cx="9326563"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101592636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a:xfrm>
            <a:off x="7959938" y="6276098"/>
            <a:ext cx="1087984" cy="559562"/>
          </a:xfrm>
          <a:prstGeom prst="rect">
            <a:avLst/>
          </a:prstGeom>
        </p:spPr>
      </p:pic>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8" name="Picture Placeholder 3"/>
          <p:cNvSpPr>
            <a:spLocks noGrp="1"/>
          </p:cNvSpPr>
          <p:nvPr>
            <p:ph type="pic" sz="quarter" idx="14" hasCustomPrompt="1"/>
          </p:nvPr>
        </p:nvSpPr>
        <p:spPr>
          <a:xfrm>
            <a:off x="4750743" y="0"/>
            <a:ext cx="4575822" cy="6994525"/>
          </a:xfrm>
        </p:spPr>
        <p:txBody>
          <a:bodyPr lIns="182847" anchor="ctr"/>
          <a:lstStyle>
            <a:lvl1pPr marL="0" indent="0" algn="l">
              <a:buNone/>
              <a:defRPr/>
            </a:lvl1pPr>
          </a:lstStyle>
          <a:p>
            <a:r>
              <a:rPr lang="en-US" dirty="0" smtClean="0"/>
              <a:t>Click to insert photo.</a:t>
            </a:r>
            <a:endParaRPr lang="en-US" dirty="0"/>
          </a:p>
        </p:txBody>
      </p:sp>
      <p:sp>
        <p:nvSpPr>
          <p:cNvPr id="11" name="TextBox 10"/>
          <p:cNvSpPr txBox="1"/>
          <p:nvPr userDrawn="1"/>
        </p:nvSpPr>
        <p:spPr>
          <a:xfrm>
            <a:off x="1" y="6621795"/>
            <a:ext cx="4760457"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92554043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tx2"/>
                    </a:gs>
                    <a:gs pos="0">
                      <a:schemeClr val="tx2"/>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4566108" y="6621795"/>
            <a:ext cx="4760457" cy="132167"/>
          </a:xfrm>
          <a:prstGeom prst="rect">
            <a:avLst/>
          </a:prstGeom>
          <a:noFill/>
        </p:spPr>
        <p:txBody>
          <a:bodyPr wrap="square" lIns="0" tIns="0" rIns="0" bIns="0" rtlCol="0">
            <a:spAutoFit/>
          </a:bodyPr>
          <a:lstStyle/>
          <a:p>
            <a:pPr marL="0" marR="0" lvl="0" indent="0" algn="l"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797A7D"/>
                </a:solidFill>
                <a:effectLst/>
                <a:uLnTx/>
                <a:uFillTx/>
                <a:latin typeface="Segoe UI"/>
                <a:ea typeface="+mn-ea"/>
                <a:cs typeface="+mn-cs"/>
              </a:rPr>
              <a:t>      </a:t>
            </a:r>
            <a:r>
              <a:rPr kumimoji="0" lang="en-US" sz="842" b="0" i="0" u="none" strike="noStrike" kern="1200" cap="none" spc="0" normalizeH="0" baseline="0" noProof="0" dirty="0">
                <a:ln>
                  <a:noFill/>
                </a:ln>
                <a:solidFill>
                  <a:srgbClr val="797A7D"/>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7476298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282" y="0"/>
            <a:ext cx="4580681"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8" y="1476627"/>
            <a:ext cx="4003693" cy="1695079"/>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6" name="Content Placeholder 5"/>
          <p:cNvSpPr>
            <a:spLocks noGrp="1"/>
          </p:cNvSpPr>
          <p:nvPr>
            <p:ph sz="quarter" idx="4"/>
          </p:nvPr>
        </p:nvSpPr>
        <p:spPr>
          <a:xfrm>
            <a:off x="4735011" y="1715393"/>
            <a:ext cx="4196777" cy="339016"/>
          </a:xfrm>
          <a:prstGeom prst="rect">
            <a:avLst/>
          </a:prstGeom>
        </p:spPr>
        <p:txBody>
          <a:bodyPr>
            <a:noAutofit/>
          </a:bodyPr>
          <a:lstStyle>
            <a:lvl1pPr marL="0" indent="0">
              <a:spcBef>
                <a:spcPts val="918"/>
              </a:spcBef>
              <a:buNone/>
              <a:defRPr lang="en-US" sz="1530" kern="1200" spc="0" dirty="0" smtClean="0">
                <a:gradFill>
                  <a:gsLst>
                    <a:gs pos="100000">
                      <a:schemeClr val="bg2"/>
                    </a:gs>
                    <a:gs pos="0">
                      <a:schemeClr val="bg2"/>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10" name="TextBox 9"/>
          <p:cNvSpPr txBox="1"/>
          <p:nvPr userDrawn="1"/>
        </p:nvSpPr>
        <p:spPr>
          <a:xfrm>
            <a:off x="0" y="6621795"/>
            <a:ext cx="4573396"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34009388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352"/>
          <a:stretch/>
        </p:blipFill>
        <p:spPr>
          <a:xfrm>
            <a:off x="7978108" y="6276098"/>
            <a:ext cx="1069810" cy="559562"/>
          </a:xfrm>
          <a:prstGeom prst="rect">
            <a:avLst/>
          </a:prstGeom>
        </p:spPr>
      </p:pic>
      <p:sp>
        <p:nvSpPr>
          <p:cNvPr id="7" name="Rectangle 6"/>
          <p:cNvSpPr/>
          <p:nvPr userDrawn="1"/>
        </p:nvSpPr>
        <p:spPr bwMode="white">
          <a:xfrm>
            <a:off x="0" y="0"/>
            <a:ext cx="475924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8426"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398431"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14" name="TextBox 13"/>
          <p:cNvSpPr txBox="1"/>
          <p:nvPr userDrawn="1"/>
        </p:nvSpPr>
        <p:spPr>
          <a:xfrm>
            <a:off x="1" y="6621795"/>
            <a:ext cx="4760457"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239737585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566108" y="0"/>
            <a:ext cx="476045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4757920" y="1476624"/>
            <a:ext cx="4157594" cy="1201903"/>
          </a:xfrm>
          <a:prstGeom prst="rect">
            <a:avLst/>
          </a:prstGeom>
        </p:spPr>
        <p:txBody>
          <a:bodyPr>
            <a:noAutofit/>
          </a:bodyPr>
          <a:lstStyle>
            <a:lvl1pPr marL="0" indent="0">
              <a:buNone/>
              <a:defRPr sz="3061" b="0" cap="none" baseline="0">
                <a:gradFill>
                  <a:gsLst>
                    <a:gs pos="100000">
                      <a:schemeClr val="bg1"/>
                    </a:gs>
                    <a:gs pos="0">
                      <a:schemeClr val="bg1"/>
                    </a:gs>
                  </a:gsLst>
                  <a:lin ang="5400000" scaled="0"/>
                </a:gradFill>
                <a:latin typeface="+mj-lt"/>
              </a:defRPr>
            </a:lvl1pPr>
            <a:lvl2pPr marL="466301" indent="0">
              <a:buNone/>
              <a:defRPr sz="2066" b="1"/>
            </a:lvl2pPr>
            <a:lvl3pPr marL="932604" indent="0">
              <a:buNone/>
              <a:defRPr sz="1836" b="1"/>
            </a:lvl3pPr>
            <a:lvl4pPr marL="1398905" indent="0">
              <a:buNone/>
              <a:defRPr sz="1607" b="1"/>
            </a:lvl4pPr>
            <a:lvl5pPr marL="1865206" indent="0">
              <a:buNone/>
              <a:defRPr sz="1607" b="1"/>
            </a:lvl5pPr>
            <a:lvl6pPr marL="2331509" indent="0">
              <a:buNone/>
              <a:defRPr sz="1607" b="1"/>
            </a:lvl6pPr>
            <a:lvl7pPr marL="2797810" indent="0">
              <a:buNone/>
              <a:defRPr sz="1607" b="1"/>
            </a:lvl7pPr>
            <a:lvl8pPr marL="3264111" indent="0">
              <a:buNone/>
              <a:defRPr sz="1607" b="1"/>
            </a:lvl8pPr>
            <a:lvl9pPr marL="3730414" indent="0">
              <a:buNone/>
              <a:defRPr sz="1607" b="1"/>
            </a:lvl9pPr>
          </a:lstStyle>
          <a:p>
            <a:pPr lvl="0"/>
            <a:r>
              <a:rPr lang="en-US" dirty="0" smtClean="0"/>
              <a:t>Click to edit Master text styles.</a:t>
            </a:r>
          </a:p>
        </p:txBody>
      </p:sp>
      <p:sp>
        <p:nvSpPr>
          <p:cNvPr id="9" name="Content Placeholder 5"/>
          <p:cNvSpPr>
            <a:spLocks noGrp="1"/>
          </p:cNvSpPr>
          <p:nvPr>
            <p:ph sz="quarter" idx="13"/>
          </p:nvPr>
        </p:nvSpPr>
        <p:spPr>
          <a:xfrm>
            <a:off x="4757922" y="2789440"/>
            <a:ext cx="4165729" cy="621531"/>
          </a:xfrm>
          <a:prstGeom prst="rect">
            <a:avLst/>
          </a:prstGeom>
        </p:spPr>
        <p:txBody>
          <a:bodyPr>
            <a:noAutofit/>
          </a:bodyPr>
          <a:lstStyle>
            <a:lvl1pPr marL="0" indent="0">
              <a:spcBef>
                <a:spcPts val="918"/>
              </a:spcBef>
              <a:buFont typeface="Arial" pitchFamily="34" charset="0"/>
              <a:buNone/>
              <a:defRPr lang="en-US" sz="1530" kern="1200" spc="0" dirty="0" smtClean="0">
                <a:gradFill>
                  <a:gsLst>
                    <a:gs pos="100000">
                      <a:schemeClr val="bg1"/>
                    </a:gs>
                    <a:gs pos="0">
                      <a:schemeClr val="bg1"/>
                    </a:gs>
                  </a:gsLst>
                  <a:lin ang="5400000" scaled="0"/>
                </a:gradFill>
                <a:latin typeface="+mn-lt"/>
                <a:ea typeface="+mn-ea"/>
                <a:cs typeface="Segoe UI" pitchFamily="34" charset="0"/>
              </a:defRPr>
            </a:lvl1pPr>
            <a:lvl2pPr marL="699452" indent="-291438">
              <a:defRPr lang="en-US" sz="1607" kern="1200" dirty="0" smtClean="0">
                <a:solidFill>
                  <a:schemeClr val="bg2">
                    <a:lumMod val="50000"/>
                  </a:schemeClr>
                </a:solidFill>
                <a:latin typeface="+mn-lt"/>
                <a:ea typeface="+mn-ea"/>
                <a:cs typeface="Arial" pitchFamily="34" charset="0"/>
              </a:defRPr>
            </a:lvl2pPr>
            <a:lvl3pPr marL="699452" indent="-174864">
              <a:defRPr lang="en-US" sz="1454" kern="1200" dirty="0" smtClean="0">
                <a:solidFill>
                  <a:schemeClr val="bg2">
                    <a:lumMod val="50000"/>
                  </a:schemeClr>
                </a:solidFill>
                <a:latin typeface="+mn-lt"/>
                <a:ea typeface="+mn-ea"/>
                <a:cs typeface="Arial" pitchFamily="34" charset="0"/>
              </a:defRPr>
            </a:lvl3pPr>
            <a:lvl4pPr marL="932604" indent="-174864">
              <a:defRPr lang="en-US" sz="1224" kern="1200" dirty="0" smtClean="0">
                <a:solidFill>
                  <a:schemeClr val="bg2">
                    <a:lumMod val="50000"/>
                  </a:schemeClr>
                </a:solidFill>
                <a:latin typeface="+mn-lt"/>
                <a:ea typeface="+mn-ea"/>
                <a:cs typeface="Arial" pitchFamily="34" charset="0"/>
              </a:defRPr>
            </a:lvl4pPr>
            <a:lvl5pPr marL="1107467" indent="-174864">
              <a:defRPr lang="en-US" sz="1224" kern="1200" dirty="0">
                <a:solidFill>
                  <a:schemeClr val="bg2">
                    <a:lumMod val="50000"/>
                  </a:schemeClr>
                </a:solidFill>
                <a:latin typeface="+mn-lt"/>
                <a:ea typeface="+mn-ea"/>
                <a:cs typeface="Arial" pitchFamily="34" charset="0"/>
              </a:defRPr>
            </a:lvl5pPr>
            <a:lvl6pPr>
              <a:defRPr sz="1607"/>
            </a:lvl6pPr>
            <a:lvl7pPr>
              <a:defRPr sz="1607"/>
            </a:lvl7pPr>
            <a:lvl8pPr>
              <a:defRPr sz="1607"/>
            </a:lvl8pPr>
            <a:lvl9pPr>
              <a:defRPr sz="1607"/>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575822" cy="6994525"/>
          </a:xfrm>
        </p:spPr>
        <p:txBody>
          <a:bodyPr lIns="182847"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
        <p:nvSpPr>
          <p:cNvPr id="11" name="TextBox 10"/>
          <p:cNvSpPr txBox="1"/>
          <p:nvPr userDrawn="1"/>
        </p:nvSpPr>
        <p:spPr>
          <a:xfrm>
            <a:off x="4566108" y="6621795"/>
            <a:ext cx="4760457" cy="132167"/>
          </a:xfrm>
          <a:prstGeom prst="rect">
            <a:avLst/>
          </a:prstGeom>
          <a:noFill/>
        </p:spPr>
        <p:txBody>
          <a:bodyPr wrap="square" lIns="0" tIns="0" rIns="0" bIns="0" rtlCol="0">
            <a:spAutoFit/>
          </a:bodyPr>
          <a:lstStyle/>
          <a:p>
            <a:pPr marL="0" marR="0" lvl="0" indent="0" algn="l"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350430503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74319"/>
            <a:ext cx="9326563" cy="52264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8" tIns="34978" rIns="34978" bIns="34978" numCol="1" spcCol="0" rtlCol="0" fromWordArt="0" anchor="ctr" anchorCtr="0" forceAA="0" compatLnSpc="1">
            <a:prstTxWarp prst="textNoShape">
              <a:avLst/>
            </a:prstTxWarp>
            <a:noAutofit/>
          </a:bodyPr>
          <a:lstStyle/>
          <a:p>
            <a:pPr marL="0" marR="0" lvl="0" indent="0" algn="ctr" defTabSz="699345" rtl="0" eaLnBrk="1" fontAlgn="base" latinLnBrk="0" hangingPunct="1">
              <a:lnSpc>
                <a:spcPct val="100000"/>
              </a:lnSpc>
              <a:spcBef>
                <a:spcPct val="0"/>
              </a:spcBef>
              <a:spcAft>
                <a:spcPct val="0"/>
              </a:spcAft>
              <a:buClrTx/>
              <a:buSzTx/>
              <a:buFontTx/>
              <a:buNone/>
              <a:tabLst/>
              <a:defRPr/>
            </a:pPr>
            <a:endParaRPr kumimoji="0" lang="en-US" sz="176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Content Placeholder 4"/>
          <p:cNvSpPr>
            <a:spLocks noGrp="1"/>
          </p:cNvSpPr>
          <p:nvPr>
            <p:ph sz="quarter" idx="11" hasCustomPrompt="1"/>
          </p:nvPr>
        </p:nvSpPr>
        <p:spPr>
          <a:xfrm>
            <a:off x="398428" y="1385091"/>
            <a:ext cx="8533356" cy="2920069"/>
          </a:xfrm>
          <a:prstGeom prst="rect">
            <a:avLst/>
          </a:prstGeom>
        </p:spPr>
        <p:txBody>
          <a:bodyPr>
            <a:normAutofit/>
          </a:bodyPr>
          <a:lstStyle>
            <a:lvl1pPr marL="0" indent="0">
              <a:lnSpc>
                <a:spcPct val="90000"/>
              </a:lnSpc>
              <a:buNone/>
              <a:defRPr sz="4897">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8428" y="6526955"/>
            <a:ext cx="429022" cy="223825"/>
          </a:xfrm>
          <a:prstGeom prst="rect">
            <a:avLst/>
          </a:prstGeom>
        </p:spPr>
        <p:txBody>
          <a:bodyPr lIns="121877" tIns="60939" rIns="121877" bIns="60939" anchor="ctr"/>
          <a:lstStyle>
            <a:lvl1pPr algn="l">
              <a:defRPr sz="1224">
                <a:gradFill>
                  <a:gsLst>
                    <a:gs pos="100000">
                      <a:schemeClr val="bg2"/>
                    </a:gs>
                    <a:gs pos="0">
                      <a:schemeClr val="bg2"/>
                    </a:gs>
                  </a:gsLst>
                  <a:lin ang="5400000" scaled="0"/>
                </a:gradFill>
              </a:defRPr>
            </a:lvl1pPr>
          </a:lstStyle>
          <a:p>
            <a:pPr defTabSz="699547"/>
            <a:fld id="{727B4C2D-45E2-4621-8491-2995EB46A674}" type="slidenum">
              <a:rPr lang="en-US" smtClean="0">
                <a:gradFill>
                  <a:gsLst>
                    <a:gs pos="100000">
                      <a:srgbClr val="797A7D"/>
                    </a:gs>
                    <a:gs pos="0">
                      <a:srgbClr val="797A7D"/>
                    </a:gs>
                  </a:gsLst>
                  <a:lin ang="5400000" scaled="0"/>
                </a:gradFill>
              </a:rPr>
              <a:pPr defTabSz="69954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8428" y="4429872"/>
            <a:ext cx="8533356" cy="480118"/>
          </a:xfrm>
          <a:prstGeom prst="rect">
            <a:avLst/>
          </a:prstGeom>
        </p:spPr>
        <p:txBody>
          <a:bodyPr>
            <a:normAutofit/>
          </a:bodyPr>
          <a:lstStyle>
            <a:lvl1pPr marL="0" indent="0">
              <a:lnSpc>
                <a:spcPct val="90000"/>
              </a:lnSpc>
              <a:buNone/>
              <a:defRPr sz="2755">
                <a:gradFill>
                  <a:gsLst>
                    <a:gs pos="100000">
                      <a:schemeClr val="bg1"/>
                    </a:gs>
                    <a:gs pos="0">
                      <a:schemeClr val="bg1"/>
                    </a:gs>
                  </a:gsLst>
                  <a:lin ang="5400000" scaled="0"/>
                </a:gradFill>
                <a:latin typeface="+mj-lt"/>
              </a:defRPr>
            </a:lvl1pPr>
            <a:lvl2pPr>
              <a:defRPr sz="4897">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Tree>
    <p:extLst>
      <p:ext uri="{BB962C8B-B14F-4D97-AF65-F5344CB8AC3E}">
        <p14:creationId xmlns:p14="http://schemas.microsoft.com/office/powerpoint/2010/main" val="383485618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35"/>
          <a:stretch/>
        </p:blipFill>
        <p:spPr>
          <a:xfrm>
            <a:off x="7969020" y="6276098"/>
            <a:ext cx="1078897" cy="559562"/>
          </a:xfrm>
          <a:prstGeom prst="rect">
            <a:avLst/>
          </a:prstGeom>
        </p:spPr>
      </p:pic>
      <p:sp>
        <p:nvSpPr>
          <p:cNvPr id="7" name="TextBox 6"/>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solidFill>
                  <a:srgbClr val="FFFFFF"/>
                </a:solidFill>
                <a:effectLst/>
                <a:uLnTx/>
                <a:uFillTx/>
                <a:latin typeface="Segoe UI"/>
                <a:ea typeface="+mn-ea"/>
                <a:cs typeface="+mn-cs"/>
              </a:rPr>
              <a:t> </a:t>
            </a:r>
            <a:r>
              <a:rPr kumimoji="0" lang="en-US" sz="842" b="0" i="0" u="none" strike="noStrike" kern="1200" cap="none" spc="0" normalizeH="0" baseline="0" noProof="0" dirty="0">
                <a:ln>
                  <a:noFill/>
                </a:ln>
                <a:solidFill>
                  <a:srgbClr val="FFFFFF"/>
                </a:solidFill>
                <a:effectLst/>
                <a:uLnTx/>
                <a:uFillTx/>
                <a:latin typeface="Segoe UI"/>
                <a:ea typeface="+mn-ea"/>
                <a:cs typeface="+mn-cs"/>
              </a:rPr>
              <a:t>Copyright© Microsoft Corporation </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118"/>
          <a:stretch/>
        </p:blipFill>
        <p:spPr bwMode="black">
          <a:xfrm>
            <a:off x="7959938" y="6276098"/>
            <a:ext cx="1087984" cy="559562"/>
          </a:xfrm>
          <a:prstGeom prst="rect">
            <a:avLst/>
          </a:prstGeom>
        </p:spPr>
      </p:pic>
    </p:spTree>
    <p:extLst>
      <p:ext uri="{BB962C8B-B14F-4D97-AF65-F5344CB8AC3E}">
        <p14:creationId xmlns:p14="http://schemas.microsoft.com/office/powerpoint/2010/main" val="3970543737"/>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p:nvPr userDrawn="1"/>
        </p:nvSpPr>
        <p:spPr>
          <a:xfrm>
            <a:off x="2752695" y="6673472"/>
            <a:ext cx="3821179" cy="132167"/>
          </a:xfrm>
          <a:prstGeom prst="rect">
            <a:avLst/>
          </a:prstGeom>
          <a:noFill/>
        </p:spPr>
        <p:txBody>
          <a:bodyPr wrap="square" lIns="0" tIns="0" rIns="0" bIns="0" rtlCol="0">
            <a:spAutoFit/>
          </a:bodyPr>
          <a:lstStyle/>
          <a:p>
            <a:pPr marL="0" marR="0" lvl="0" indent="0" algn="ctr" defTabSz="699547" rtl="0" eaLnBrk="1" fontAlgn="auto" latinLnBrk="0" hangingPunct="1">
              <a:lnSpc>
                <a:spcPct val="100000"/>
              </a:lnSpc>
              <a:spcBef>
                <a:spcPts val="0"/>
              </a:spcBef>
              <a:spcAft>
                <a:spcPts val="0"/>
              </a:spcAft>
              <a:buClrTx/>
              <a:buSzTx/>
              <a:buFontTx/>
              <a:buNone/>
              <a:tabLst/>
              <a:defRPr/>
            </a:pPr>
            <a:r>
              <a:rPr kumimoji="0" lang="en-US" sz="842" b="1"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 </a:t>
            </a:r>
            <a:r>
              <a:rPr kumimoji="0" lang="en-US" sz="842" b="0" i="0" u="none" strike="noStrike" kern="1200" cap="none" spc="0" normalizeH="0" baseline="0" noProof="0" dirty="0">
                <a:ln>
                  <a:noFill/>
                </a:ln>
                <a:gradFill>
                  <a:gsLst>
                    <a:gs pos="2917">
                      <a:srgbClr val="797A7D"/>
                    </a:gs>
                    <a:gs pos="95000">
                      <a:srgbClr val="797A7D"/>
                    </a:gs>
                  </a:gsLst>
                  <a:lin ang="5400000" scaled="0"/>
                </a:gradFill>
                <a:effectLst/>
                <a:uLnTx/>
                <a:uFillTx/>
                <a:latin typeface="Segoe UI"/>
                <a:ea typeface="+mn-ea"/>
                <a:cs typeface="+mn-cs"/>
              </a:rPr>
              <a:t>Copyright© Microsoft Corporation </a:t>
            </a:r>
          </a:p>
        </p:txBody>
      </p:sp>
    </p:spTree>
    <p:extLst>
      <p:ext uri="{BB962C8B-B14F-4D97-AF65-F5344CB8AC3E}">
        <p14:creationId xmlns:p14="http://schemas.microsoft.com/office/powerpoint/2010/main" val="44692612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18" Type="http://schemas.openxmlformats.org/officeDocument/2006/relationships/slideLayout" Target="../slideLayouts/slideLayout254.xml"/><Relationship Id="rId26" Type="http://schemas.openxmlformats.org/officeDocument/2006/relationships/slideLayout" Target="../slideLayouts/slideLayout262.xml"/><Relationship Id="rId3" Type="http://schemas.openxmlformats.org/officeDocument/2006/relationships/slideLayout" Target="../slideLayouts/slideLayout239.xml"/><Relationship Id="rId21" Type="http://schemas.openxmlformats.org/officeDocument/2006/relationships/slideLayout" Target="../slideLayouts/slideLayout257.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17" Type="http://schemas.openxmlformats.org/officeDocument/2006/relationships/slideLayout" Target="../slideLayouts/slideLayout253.xml"/><Relationship Id="rId25" Type="http://schemas.openxmlformats.org/officeDocument/2006/relationships/slideLayout" Target="../slideLayouts/slideLayout261.xml"/><Relationship Id="rId2" Type="http://schemas.openxmlformats.org/officeDocument/2006/relationships/slideLayout" Target="../slideLayouts/slideLayout238.xml"/><Relationship Id="rId16" Type="http://schemas.openxmlformats.org/officeDocument/2006/relationships/slideLayout" Target="../slideLayouts/slideLayout252.xml"/><Relationship Id="rId20" Type="http://schemas.openxmlformats.org/officeDocument/2006/relationships/slideLayout" Target="../slideLayouts/slideLayout256.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24" Type="http://schemas.openxmlformats.org/officeDocument/2006/relationships/slideLayout" Target="../slideLayouts/slideLayout260.xml"/><Relationship Id="rId5" Type="http://schemas.openxmlformats.org/officeDocument/2006/relationships/slideLayout" Target="../slideLayouts/slideLayout241.xml"/><Relationship Id="rId15" Type="http://schemas.openxmlformats.org/officeDocument/2006/relationships/slideLayout" Target="../slideLayouts/slideLayout251.xml"/><Relationship Id="rId23" Type="http://schemas.openxmlformats.org/officeDocument/2006/relationships/slideLayout" Target="../slideLayouts/slideLayout259.xml"/><Relationship Id="rId10" Type="http://schemas.openxmlformats.org/officeDocument/2006/relationships/slideLayout" Target="../slideLayouts/slideLayout246.xml"/><Relationship Id="rId19" Type="http://schemas.openxmlformats.org/officeDocument/2006/relationships/slideLayout" Target="../slideLayouts/slideLayout255.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 Id="rId22" Type="http://schemas.openxmlformats.org/officeDocument/2006/relationships/slideLayout" Target="../slideLayouts/slideLayout258.xml"/><Relationship Id="rId27"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slideLayout" Target="../slideLayouts/slideLayout275.xml"/><Relationship Id="rId18" Type="http://schemas.openxmlformats.org/officeDocument/2006/relationships/slideLayout" Target="../slideLayouts/slideLayout280.xml"/><Relationship Id="rId26" Type="http://schemas.openxmlformats.org/officeDocument/2006/relationships/slideLayout" Target="../slideLayouts/slideLayout288.xml"/><Relationship Id="rId3" Type="http://schemas.openxmlformats.org/officeDocument/2006/relationships/slideLayout" Target="../slideLayouts/slideLayout265.xml"/><Relationship Id="rId21" Type="http://schemas.openxmlformats.org/officeDocument/2006/relationships/slideLayout" Target="../slideLayouts/slideLayout283.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17" Type="http://schemas.openxmlformats.org/officeDocument/2006/relationships/slideLayout" Target="../slideLayouts/slideLayout279.xml"/><Relationship Id="rId25" Type="http://schemas.openxmlformats.org/officeDocument/2006/relationships/slideLayout" Target="../slideLayouts/slideLayout287.xml"/><Relationship Id="rId2" Type="http://schemas.openxmlformats.org/officeDocument/2006/relationships/slideLayout" Target="../slideLayouts/slideLayout264.xml"/><Relationship Id="rId16" Type="http://schemas.openxmlformats.org/officeDocument/2006/relationships/slideLayout" Target="../slideLayouts/slideLayout278.xml"/><Relationship Id="rId20" Type="http://schemas.openxmlformats.org/officeDocument/2006/relationships/slideLayout" Target="../slideLayouts/slideLayout282.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24" Type="http://schemas.openxmlformats.org/officeDocument/2006/relationships/slideLayout" Target="../slideLayouts/slideLayout286.xml"/><Relationship Id="rId5" Type="http://schemas.openxmlformats.org/officeDocument/2006/relationships/slideLayout" Target="../slideLayouts/slideLayout267.xml"/><Relationship Id="rId15" Type="http://schemas.openxmlformats.org/officeDocument/2006/relationships/slideLayout" Target="../slideLayouts/slideLayout277.xml"/><Relationship Id="rId23" Type="http://schemas.openxmlformats.org/officeDocument/2006/relationships/slideLayout" Target="../slideLayouts/slideLayout285.xml"/><Relationship Id="rId10" Type="http://schemas.openxmlformats.org/officeDocument/2006/relationships/slideLayout" Target="../slideLayouts/slideLayout272.xml"/><Relationship Id="rId19" Type="http://schemas.openxmlformats.org/officeDocument/2006/relationships/slideLayout" Target="../slideLayouts/slideLayout281.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slideLayout" Target="../slideLayouts/slideLayout276.xml"/><Relationship Id="rId22" Type="http://schemas.openxmlformats.org/officeDocument/2006/relationships/slideLayout" Target="../slideLayouts/slideLayout284.xml"/><Relationship Id="rId27"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3" Type="http://schemas.openxmlformats.org/officeDocument/2006/relationships/slideLayout" Target="../slideLayouts/slideLayout291.xml"/><Relationship Id="rId21" Type="http://schemas.openxmlformats.org/officeDocument/2006/relationships/slideLayout" Target="../slideLayouts/slideLayout309.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theme" Target="../theme/theme12.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slideLayout" Target="../slideLayouts/slideLayout319.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slideLayout" Target="../slideLayouts/slideLayout332.xml"/><Relationship Id="rId18" Type="http://schemas.openxmlformats.org/officeDocument/2006/relationships/slideLayout" Target="../slideLayouts/slideLayout337.xml"/><Relationship Id="rId26" Type="http://schemas.openxmlformats.org/officeDocument/2006/relationships/slideLayout" Target="../slideLayouts/slideLayout345.xml"/><Relationship Id="rId3" Type="http://schemas.openxmlformats.org/officeDocument/2006/relationships/slideLayout" Target="../slideLayouts/slideLayout322.xml"/><Relationship Id="rId21" Type="http://schemas.openxmlformats.org/officeDocument/2006/relationships/slideLayout" Target="../slideLayouts/slideLayout340.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17" Type="http://schemas.openxmlformats.org/officeDocument/2006/relationships/slideLayout" Target="../slideLayouts/slideLayout336.xml"/><Relationship Id="rId25" Type="http://schemas.openxmlformats.org/officeDocument/2006/relationships/slideLayout" Target="../slideLayouts/slideLayout344.xml"/><Relationship Id="rId2" Type="http://schemas.openxmlformats.org/officeDocument/2006/relationships/slideLayout" Target="../slideLayouts/slideLayout321.xml"/><Relationship Id="rId16" Type="http://schemas.openxmlformats.org/officeDocument/2006/relationships/slideLayout" Target="../slideLayouts/slideLayout335.xml"/><Relationship Id="rId20" Type="http://schemas.openxmlformats.org/officeDocument/2006/relationships/slideLayout" Target="../slideLayouts/slideLayout339.xml"/><Relationship Id="rId29" Type="http://schemas.openxmlformats.org/officeDocument/2006/relationships/slideLayout" Target="../slideLayouts/slideLayout348.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24" Type="http://schemas.openxmlformats.org/officeDocument/2006/relationships/slideLayout" Target="../slideLayouts/slideLayout343.xml"/><Relationship Id="rId32" Type="http://schemas.openxmlformats.org/officeDocument/2006/relationships/theme" Target="../theme/theme13.xml"/><Relationship Id="rId5" Type="http://schemas.openxmlformats.org/officeDocument/2006/relationships/slideLayout" Target="../slideLayouts/slideLayout324.xml"/><Relationship Id="rId15" Type="http://schemas.openxmlformats.org/officeDocument/2006/relationships/slideLayout" Target="../slideLayouts/slideLayout334.xml"/><Relationship Id="rId23" Type="http://schemas.openxmlformats.org/officeDocument/2006/relationships/slideLayout" Target="../slideLayouts/slideLayout342.xml"/><Relationship Id="rId28" Type="http://schemas.openxmlformats.org/officeDocument/2006/relationships/slideLayout" Target="../slideLayouts/slideLayout347.xml"/><Relationship Id="rId10" Type="http://schemas.openxmlformats.org/officeDocument/2006/relationships/slideLayout" Target="../slideLayouts/slideLayout329.xml"/><Relationship Id="rId19" Type="http://schemas.openxmlformats.org/officeDocument/2006/relationships/slideLayout" Target="../slideLayouts/slideLayout338.xml"/><Relationship Id="rId31" Type="http://schemas.openxmlformats.org/officeDocument/2006/relationships/slideLayout" Target="../slideLayouts/slideLayout350.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slideLayout" Target="../slideLayouts/slideLayout333.xml"/><Relationship Id="rId22" Type="http://schemas.openxmlformats.org/officeDocument/2006/relationships/slideLayout" Target="../slideLayouts/slideLayout341.xml"/><Relationship Id="rId27" Type="http://schemas.openxmlformats.org/officeDocument/2006/relationships/slideLayout" Target="../slideLayouts/slideLayout346.xml"/><Relationship Id="rId30" Type="http://schemas.openxmlformats.org/officeDocument/2006/relationships/slideLayout" Target="../slideLayouts/slideLayout3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26" Type="http://schemas.openxmlformats.org/officeDocument/2006/relationships/slideLayout" Target="../slideLayouts/slideLayout184.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5" Type="http://schemas.openxmlformats.org/officeDocument/2006/relationships/slideLayout" Target="../slideLayouts/slideLayout183.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24" Type="http://schemas.openxmlformats.org/officeDocument/2006/relationships/slideLayout" Target="../slideLayouts/slideLayout182.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slideLayout" Target="../slideLayouts/slideLayout181.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slideLayout" Target="../slideLayouts/slideLayout180.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 Type="http://schemas.openxmlformats.org/officeDocument/2006/relationships/slideLayout" Target="../slideLayouts/slideLayout187.xml"/><Relationship Id="rId21" Type="http://schemas.openxmlformats.org/officeDocument/2006/relationships/slideLayout" Target="../slideLayouts/slideLayout205.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slideLayout" Target="../slideLayouts/slideLayout228.xml"/><Relationship Id="rId26" Type="http://schemas.openxmlformats.org/officeDocument/2006/relationships/slideLayout" Target="../slideLayouts/slideLayout236.xml"/><Relationship Id="rId3" Type="http://schemas.openxmlformats.org/officeDocument/2006/relationships/slideLayout" Target="../slideLayouts/slideLayout213.xml"/><Relationship Id="rId21" Type="http://schemas.openxmlformats.org/officeDocument/2006/relationships/slideLayout" Target="../slideLayouts/slideLayout231.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slideLayout" Target="../slideLayouts/slideLayout227.xml"/><Relationship Id="rId25" Type="http://schemas.openxmlformats.org/officeDocument/2006/relationships/slideLayout" Target="../slideLayouts/slideLayout235.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20" Type="http://schemas.openxmlformats.org/officeDocument/2006/relationships/slideLayout" Target="../slideLayouts/slideLayout230.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24" Type="http://schemas.openxmlformats.org/officeDocument/2006/relationships/slideLayout" Target="../slideLayouts/slideLayout234.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23" Type="http://schemas.openxmlformats.org/officeDocument/2006/relationships/slideLayout" Target="../slideLayouts/slideLayout233.xml"/><Relationship Id="rId10" Type="http://schemas.openxmlformats.org/officeDocument/2006/relationships/slideLayout" Target="../slideLayouts/slideLayout220.xml"/><Relationship Id="rId19" Type="http://schemas.openxmlformats.org/officeDocument/2006/relationships/slideLayout" Target="../slideLayouts/slideLayout229.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 Id="rId22" Type="http://schemas.openxmlformats.org/officeDocument/2006/relationships/slideLayout" Target="../slideLayouts/slideLayout232.xml"/><Relationship Id="rId27"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050" y="295275"/>
            <a:ext cx="8778875"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3050" y="1212851"/>
            <a:ext cx="8778876"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63" r:id="rId3"/>
    <p:sldLayoutId id="2147484169" r:id="rId4"/>
    <p:sldLayoutId id="2147484170" r:id="rId5"/>
    <p:sldLayoutId id="2147484173" r:id="rId6"/>
    <p:sldLayoutId id="2147484172" r:id="rId7"/>
    <p:sldLayoutId id="2147484162" r:id="rId8"/>
    <p:sldLayoutId id="2147484105" r:id="rId9"/>
    <p:sldLayoutId id="2147484182" r:id="rId10"/>
    <p:sldLayoutId id="2147484130" r:id="rId11"/>
    <p:sldLayoutId id="2147484101" r:id="rId12"/>
    <p:sldLayoutId id="2147484102" r:id="rId13"/>
    <p:sldLayoutId id="2147484087" r:id="rId14"/>
    <p:sldLayoutId id="2147484098" r:id="rId15"/>
    <p:sldLayoutId id="2147484086" r:id="rId16"/>
    <p:sldLayoutId id="2147484107" r:id="rId17"/>
    <p:sldLayoutId id="2147484099" r:id="rId18"/>
    <p:sldLayoutId id="2147484100" r:id="rId19"/>
    <p:sldLayoutId id="2147484089" r:id="rId20"/>
    <p:sldLayoutId id="2147484106" r:id="rId21"/>
    <p:sldLayoutId id="2147484092" r:id="rId22"/>
    <p:sldLayoutId id="2147484093" r:id="rId23"/>
    <p:sldLayoutId id="2147484127" r:id="rId24"/>
    <p:sldLayoutId id="2147484128" r:id="rId25"/>
    <p:sldLayoutId id="2147484129" r:id="rId26"/>
    <p:sldLayoutId id="2147484094" r:id="rId27"/>
    <p:sldLayoutId id="2147484096" r:id="rId2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7212" y="233157"/>
            <a:ext cx="8530927"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398428" y="1476627"/>
            <a:ext cx="853335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3356412"/>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 id="2147484436" r:id="rId18"/>
    <p:sldLayoutId id="2147484437" r:id="rId19"/>
    <p:sldLayoutId id="2147484438" r:id="rId20"/>
    <p:sldLayoutId id="2147484439" r:id="rId21"/>
    <p:sldLayoutId id="2147484440" r:id="rId22"/>
    <p:sldLayoutId id="2147484441" r:id="rId23"/>
    <p:sldLayoutId id="2147484442" r:id="rId24"/>
    <p:sldLayoutId id="2147484443" r:id="rId25"/>
    <p:sldLayoutId id="2147484444" r:id="rId26"/>
  </p:sldLayoutIdLst>
  <p:transition>
    <p:fade/>
  </p:transition>
  <p:timing>
    <p:tnLst>
      <p:par>
        <p:cTn id="1" dur="indefinite" restart="never" nodeType="tmRoot"/>
      </p:par>
    </p:tnLst>
  </p:timing>
  <p:hf hdr="0" ftr="0" dt="0"/>
  <p:txStyles>
    <p:titleStyle>
      <a:lvl1pPr algn="l" defTabSz="699547" rtl="0" eaLnBrk="1" latinLnBrk="0" hangingPunct="1">
        <a:lnSpc>
          <a:spcPct val="90000"/>
        </a:lnSpc>
        <a:spcBef>
          <a:spcPct val="0"/>
        </a:spcBef>
        <a:buNone/>
        <a:defRPr lang="en-US" sz="4209" b="0" kern="1200" cap="none" spc="-77"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9912" marR="0" indent="-259912" algn="l" defTabSz="699547" rtl="0" eaLnBrk="1" fontAlgn="auto" latinLnBrk="0" hangingPunct="1">
        <a:lnSpc>
          <a:spcPct val="90000"/>
        </a:lnSpc>
        <a:spcBef>
          <a:spcPct val="20000"/>
        </a:spcBef>
        <a:spcAft>
          <a:spcPts val="0"/>
        </a:spcAft>
        <a:buClrTx/>
        <a:buSzPct val="80000"/>
        <a:buFont typeface="Arial" pitchFamily="34" charset="0"/>
        <a:buChar char="•"/>
        <a:tabLst/>
        <a:defRPr sz="2755" kern="1200" spc="-54" baseline="0">
          <a:gradFill>
            <a:gsLst>
              <a:gs pos="1250">
                <a:schemeClr val="bg2"/>
              </a:gs>
              <a:gs pos="100000">
                <a:schemeClr val="bg2"/>
              </a:gs>
            </a:gsLst>
            <a:lin ang="5400000" scaled="0"/>
          </a:gradFill>
          <a:latin typeface="+mj-lt"/>
          <a:ea typeface="+mn-ea"/>
          <a:cs typeface="+mn-cs"/>
        </a:defRPr>
      </a:lvl1pPr>
      <a:lvl2pPr marL="438449" marR="0" indent="-178538" algn="l" defTabSz="699547" rtl="0" eaLnBrk="1" fontAlgn="auto" latinLnBrk="0" hangingPunct="1">
        <a:lnSpc>
          <a:spcPct val="90000"/>
        </a:lnSpc>
        <a:spcBef>
          <a:spcPct val="20000"/>
        </a:spcBef>
        <a:spcAft>
          <a:spcPts val="0"/>
        </a:spcAft>
        <a:buClrTx/>
        <a:buSzPct val="90000"/>
        <a:buFont typeface="Wingdings" pitchFamily="2" charset="2"/>
        <a:buChar char=""/>
        <a:tabLst/>
        <a:defRPr sz="1836" kern="1200" spc="0" baseline="0">
          <a:gradFill>
            <a:gsLst>
              <a:gs pos="1250">
                <a:schemeClr val="bg2"/>
              </a:gs>
              <a:gs pos="100000">
                <a:schemeClr val="bg2"/>
              </a:gs>
            </a:gsLst>
            <a:lin ang="5400000" scaled="0"/>
          </a:gradFill>
          <a:latin typeface="+mn-lt"/>
          <a:ea typeface="+mn-ea"/>
          <a:cs typeface="+mn-cs"/>
        </a:defRPr>
      </a:lvl2pPr>
      <a:lvl3pPr marL="610914"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610914" algn="l"/>
        </a:tabLst>
        <a:defRPr sz="1836" kern="1200" spc="0" baseline="0">
          <a:gradFill>
            <a:gsLst>
              <a:gs pos="1250">
                <a:schemeClr val="bg2"/>
              </a:gs>
              <a:gs pos="100000">
                <a:schemeClr val="bg2"/>
              </a:gs>
            </a:gsLst>
            <a:lin ang="5400000" scaled="0"/>
          </a:gradFill>
          <a:latin typeface="+mn-lt"/>
          <a:ea typeface="+mn-ea"/>
          <a:cs typeface="+mn-cs"/>
        </a:defRPr>
      </a:lvl3pPr>
      <a:lvl4pPr marL="788236" marR="0" indent="-177322" algn="l" defTabSz="699547" rtl="0" eaLnBrk="1" fontAlgn="auto" latinLnBrk="0" hangingPunct="1">
        <a:lnSpc>
          <a:spcPct val="90000"/>
        </a:lnSpc>
        <a:spcBef>
          <a:spcPct val="20000"/>
        </a:spcBef>
        <a:spcAft>
          <a:spcPts val="0"/>
        </a:spcAft>
        <a:buClrTx/>
        <a:buSzPct val="90000"/>
        <a:buFont typeface="Wingdings" pitchFamily="2" charset="2"/>
        <a:buChar char=""/>
        <a:tabLst/>
        <a:defRPr sz="1530" kern="1200" spc="0" baseline="0">
          <a:gradFill>
            <a:gsLst>
              <a:gs pos="1250">
                <a:schemeClr val="bg2"/>
              </a:gs>
              <a:gs pos="100000">
                <a:schemeClr val="bg2"/>
              </a:gs>
            </a:gsLst>
            <a:lin ang="5400000" scaled="0"/>
          </a:gradFill>
          <a:latin typeface="+mn-lt"/>
          <a:ea typeface="+mn-ea"/>
          <a:cs typeface="+mn-cs"/>
        </a:defRPr>
      </a:lvl4pPr>
      <a:lvl5pPr marL="960702"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960702" algn="l"/>
        </a:tabLst>
        <a:defRPr sz="1530" kern="1200" spc="0" baseline="0">
          <a:gradFill>
            <a:gsLst>
              <a:gs pos="1250">
                <a:schemeClr val="bg2"/>
              </a:gs>
              <a:gs pos="100000">
                <a:schemeClr val="bg2"/>
              </a:gs>
            </a:gsLst>
            <a:lin ang="5400000" scaled="0"/>
          </a:gradFill>
          <a:latin typeface="+mn-lt"/>
          <a:ea typeface="+mn-ea"/>
          <a:cs typeface="+mn-cs"/>
        </a:defRPr>
      </a:lvl5pPr>
      <a:lvl6pPr marL="1923753"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6pPr>
      <a:lvl7pPr marL="2273528"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7pPr>
      <a:lvl8pPr marL="2623301"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8pPr>
      <a:lvl9pPr marL="2973074"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9pPr>
    </p:bodyStyle>
    <p:otherStyle>
      <a:defPPr>
        <a:defRPr lang="en-US"/>
      </a:defPPr>
      <a:lvl1pPr marL="0" algn="l" defTabSz="699547" rtl="0" eaLnBrk="1" latinLnBrk="0" hangingPunct="1">
        <a:defRPr sz="1454" kern="1200">
          <a:solidFill>
            <a:schemeClr val="tx1"/>
          </a:solidFill>
          <a:latin typeface="+mn-lt"/>
          <a:ea typeface="+mn-ea"/>
          <a:cs typeface="+mn-cs"/>
        </a:defRPr>
      </a:lvl1pPr>
      <a:lvl2pPr marL="349773" algn="l" defTabSz="699547" rtl="0" eaLnBrk="1" latinLnBrk="0" hangingPunct="1">
        <a:defRPr sz="1454" kern="1200">
          <a:solidFill>
            <a:schemeClr val="tx1"/>
          </a:solidFill>
          <a:latin typeface="+mn-lt"/>
          <a:ea typeface="+mn-ea"/>
          <a:cs typeface="+mn-cs"/>
        </a:defRPr>
      </a:lvl2pPr>
      <a:lvl3pPr marL="699547" algn="l" defTabSz="699547" rtl="0" eaLnBrk="1" latinLnBrk="0" hangingPunct="1">
        <a:defRPr sz="1454" kern="1200">
          <a:solidFill>
            <a:schemeClr val="tx1"/>
          </a:solidFill>
          <a:latin typeface="+mn-lt"/>
          <a:ea typeface="+mn-ea"/>
          <a:cs typeface="+mn-cs"/>
        </a:defRPr>
      </a:lvl3pPr>
      <a:lvl4pPr marL="1049320" algn="l" defTabSz="699547" rtl="0" eaLnBrk="1" latinLnBrk="0" hangingPunct="1">
        <a:defRPr sz="1454" kern="1200">
          <a:solidFill>
            <a:schemeClr val="tx1"/>
          </a:solidFill>
          <a:latin typeface="+mn-lt"/>
          <a:ea typeface="+mn-ea"/>
          <a:cs typeface="+mn-cs"/>
        </a:defRPr>
      </a:lvl4pPr>
      <a:lvl5pPr marL="1399094" algn="l" defTabSz="699547" rtl="0" eaLnBrk="1" latinLnBrk="0" hangingPunct="1">
        <a:defRPr sz="1454" kern="1200">
          <a:solidFill>
            <a:schemeClr val="tx1"/>
          </a:solidFill>
          <a:latin typeface="+mn-lt"/>
          <a:ea typeface="+mn-ea"/>
          <a:cs typeface="+mn-cs"/>
        </a:defRPr>
      </a:lvl5pPr>
      <a:lvl6pPr marL="1748867" algn="l" defTabSz="699547" rtl="0" eaLnBrk="1" latinLnBrk="0" hangingPunct="1">
        <a:defRPr sz="1454" kern="1200">
          <a:solidFill>
            <a:schemeClr val="tx1"/>
          </a:solidFill>
          <a:latin typeface="+mn-lt"/>
          <a:ea typeface="+mn-ea"/>
          <a:cs typeface="+mn-cs"/>
        </a:defRPr>
      </a:lvl6pPr>
      <a:lvl7pPr marL="2098640" algn="l" defTabSz="699547" rtl="0" eaLnBrk="1" latinLnBrk="0" hangingPunct="1">
        <a:defRPr sz="1454" kern="1200">
          <a:solidFill>
            <a:schemeClr val="tx1"/>
          </a:solidFill>
          <a:latin typeface="+mn-lt"/>
          <a:ea typeface="+mn-ea"/>
          <a:cs typeface="+mn-cs"/>
        </a:defRPr>
      </a:lvl7pPr>
      <a:lvl8pPr marL="2448414" algn="l" defTabSz="699547" rtl="0" eaLnBrk="1" latinLnBrk="0" hangingPunct="1">
        <a:defRPr sz="1454" kern="1200">
          <a:solidFill>
            <a:schemeClr val="tx1"/>
          </a:solidFill>
          <a:latin typeface="+mn-lt"/>
          <a:ea typeface="+mn-ea"/>
          <a:cs typeface="+mn-cs"/>
        </a:defRPr>
      </a:lvl8pPr>
      <a:lvl9pPr marL="2798187" algn="l" defTabSz="699547" rtl="0" eaLnBrk="1" latinLnBrk="0" hangingPunct="1">
        <a:defRPr sz="1454"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7212" y="233157"/>
            <a:ext cx="8530927"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398428" y="1476627"/>
            <a:ext cx="853335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3668438"/>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Lst>
  <p:transition>
    <p:fade/>
  </p:transition>
  <p:timing>
    <p:tnLst>
      <p:par>
        <p:cTn id="1" dur="indefinite" restart="never" nodeType="tmRoot"/>
      </p:par>
    </p:tnLst>
  </p:timing>
  <p:hf hdr="0" ftr="0" dt="0"/>
  <p:txStyles>
    <p:titleStyle>
      <a:lvl1pPr algn="l" defTabSz="699547" rtl="0" eaLnBrk="1" latinLnBrk="0" hangingPunct="1">
        <a:lnSpc>
          <a:spcPct val="90000"/>
        </a:lnSpc>
        <a:spcBef>
          <a:spcPct val="0"/>
        </a:spcBef>
        <a:buNone/>
        <a:defRPr lang="en-US" sz="4209" b="0" kern="1200" cap="none" spc="-77"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9912" marR="0" indent="-259912" algn="l" defTabSz="699547" rtl="0" eaLnBrk="1" fontAlgn="auto" latinLnBrk="0" hangingPunct="1">
        <a:lnSpc>
          <a:spcPct val="90000"/>
        </a:lnSpc>
        <a:spcBef>
          <a:spcPct val="20000"/>
        </a:spcBef>
        <a:spcAft>
          <a:spcPts val="0"/>
        </a:spcAft>
        <a:buClrTx/>
        <a:buSzPct val="80000"/>
        <a:buFont typeface="Arial" pitchFamily="34" charset="0"/>
        <a:buChar char="•"/>
        <a:tabLst/>
        <a:defRPr sz="2755" kern="1200" spc="-54" baseline="0">
          <a:gradFill>
            <a:gsLst>
              <a:gs pos="1250">
                <a:schemeClr val="bg2"/>
              </a:gs>
              <a:gs pos="100000">
                <a:schemeClr val="bg2"/>
              </a:gs>
            </a:gsLst>
            <a:lin ang="5400000" scaled="0"/>
          </a:gradFill>
          <a:latin typeface="+mj-lt"/>
          <a:ea typeface="+mn-ea"/>
          <a:cs typeface="+mn-cs"/>
        </a:defRPr>
      </a:lvl1pPr>
      <a:lvl2pPr marL="438449" marR="0" indent="-178538" algn="l" defTabSz="699547" rtl="0" eaLnBrk="1" fontAlgn="auto" latinLnBrk="0" hangingPunct="1">
        <a:lnSpc>
          <a:spcPct val="90000"/>
        </a:lnSpc>
        <a:spcBef>
          <a:spcPct val="20000"/>
        </a:spcBef>
        <a:spcAft>
          <a:spcPts val="0"/>
        </a:spcAft>
        <a:buClrTx/>
        <a:buSzPct val="90000"/>
        <a:buFont typeface="Wingdings" pitchFamily="2" charset="2"/>
        <a:buChar char=""/>
        <a:tabLst/>
        <a:defRPr sz="1836" kern="1200" spc="0" baseline="0">
          <a:gradFill>
            <a:gsLst>
              <a:gs pos="1250">
                <a:schemeClr val="bg2"/>
              </a:gs>
              <a:gs pos="100000">
                <a:schemeClr val="bg2"/>
              </a:gs>
            </a:gsLst>
            <a:lin ang="5400000" scaled="0"/>
          </a:gradFill>
          <a:latin typeface="+mn-lt"/>
          <a:ea typeface="+mn-ea"/>
          <a:cs typeface="+mn-cs"/>
        </a:defRPr>
      </a:lvl2pPr>
      <a:lvl3pPr marL="610914"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610914" algn="l"/>
        </a:tabLst>
        <a:defRPr sz="1836" kern="1200" spc="0" baseline="0">
          <a:gradFill>
            <a:gsLst>
              <a:gs pos="1250">
                <a:schemeClr val="bg2"/>
              </a:gs>
              <a:gs pos="100000">
                <a:schemeClr val="bg2"/>
              </a:gs>
            </a:gsLst>
            <a:lin ang="5400000" scaled="0"/>
          </a:gradFill>
          <a:latin typeface="+mn-lt"/>
          <a:ea typeface="+mn-ea"/>
          <a:cs typeface="+mn-cs"/>
        </a:defRPr>
      </a:lvl3pPr>
      <a:lvl4pPr marL="788236" marR="0" indent="-177322" algn="l" defTabSz="699547" rtl="0" eaLnBrk="1" fontAlgn="auto" latinLnBrk="0" hangingPunct="1">
        <a:lnSpc>
          <a:spcPct val="90000"/>
        </a:lnSpc>
        <a:spcBef>
          <a:spcPct val="20000"/>
        </a:spcBef>
        <a:spcAft>
          <a:spcPts val="0"/>
        </a:spcAft>
        <a:buClrTx/>
        <a:buSzPct val="90000"/>
        <a:buFont typeface="Wingdings" pitchFamily="2" charset="2"/>
        <a:buChar char=""/>
        <a:tabLst/>
        <a:defRPr sz="1530" kern="1200" spc="0" baseline="0">
          <a:gradFill>
            <a:gsLst>
              <a:gs pos="1250">
                <a:schemeClr val="bg2"/>
              </a:gs>
              <a:gs pos="100000">
                <a:schemeClr val="bg2"/>
              </a:gs>
            </a:gsLst>
            <a:lin ang="5400000" scaled="0"/>
          </a:gradFill>
          <a:latin typeface="+mn-lt"/>
          <a:ea typeface="+mn-ea"/>
          <a:cs typeface="+mn-cs"/>
        </a:defRPr>
      </a:lvl4pPr>
      <a:lvl5pPr marL="960702"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960702" algn="l"/>
        </a:tabLst>
        <a:defRPr sz="1530" kern="1200" spc="0" baseline="0">
          <a:gradFill>
            <a:gsLst>
              <a:gs pos="1250">
                <a:schemeClr val="bg2"/>
              </a:gs>
              <a:gs pos="100000">
                <a:schemeClr val="bg2"/>
              </a:gs>
            </a:gsLst>
            <a:lin ang="5400000" scaled="0"/>
          </a:gradFill>
          <a:latin typeface="+mn-lt"/>
          <a:ea typeface="+mn-ea"/>
          <a:cs typeface="+mn-cs"/>
        </a:defRPr>
      </a:lvl5pPr>
      <a:lvl6pPr marL="1923753"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6pPr>
      <a:lvl7pPr marL="2273528"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7pPr>
      <a:lvl8pPr marL="2623301"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8pPr>
      <a:lvl9pPr marL="2973074"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9pPr>
    </p:bodyStyle>
    <p:otherStyle>
      <a:defPPr>
        <a:defRPr lang="en-US"/>
      </a:defPPr>
      <a:lvl1pPr marL="0" algn="l" defTabSz="699547" rtl="0" eaLnBrk="1" latinLnBrk="0" hangingPunct="1">
        <a:defRPr sz="1454" kern="1200">
          <a:solidFill>
            <a:schemeClr val="tx1"/>
          </a:solidFill>
          <a:latin typeface="+mn-lt"/>
          <a:ea typeface="+mn-ea"/>
          <a:cs typeface="+mn-cs"/>
        </a:defRPr>
      </a:lvl1pPr>
      <a:lvl2pPr marL="349773" algn="l" defTabSz="699547" rtl="0" eaLnBrk="1" latinLnBrk="0" hangingPunct="1">
        <a:defRPr sz="1454" kern="1200">
          <a:solidFill>
            <a:schemeClr val="tx1"/>
          </a:solidFill>
          <a:latin typeface="+mn-lt"/>
          <a:ea typeface="+mn-ea"/>
          <a:cs typeface="+mn-cs"/>
        </a:defRPr>
      </a:lvl2pPr>
      <a:lvl3pPr marL="699547" algn="l" defTabSz="699547" rtl="0" eaLnBrk="1" latinLnBrk="0" hangingPunct="1">
        <a:defRPr sz="1454" kern="1200">
          <a:solidFill>
            <a:schemeClr val="tx1"/>
          </a:solidFill>
          <a:latin typeface="+mn-lt"/>
          <a:ea typeface="+mn-ea"/>
          <a:cs typeface="+mn-cs"/>
        </a:defRPr>
      </a:lvl3pPr>
      <a:lvl4pPr marL="1049320" algn="l" defTabSz="699547" rtl="0" eaLnBrk="1" latinLnBrk="0" hangingPunct="1">
        <a:defRPr sz="1454" kern="1200">
          <a:solidFill>
            <a:schemeClr val="tx1"/>
          </a:solidFill>
          <a:latin typeface="+mn-lt"/>
          <a:ea typeface="+mn-ea"/>
          <a:cs typeface="+mn-cs"/>
        </a:defRPr>
      </a:lvl4pPr>
      <a:lvl5pPr marL="1399094" algn="l" defTabSz="699547" rtl="0" eaLnBrk="1" latinLnBrk="0" hangingPunct="1">
        <a:defRPr sz="1454" kern="1200">
          <a:solidFill>
            <a:schemeClr val="tx1"/>
          </a:solidFill>
          <a:latin typeface="+mn-lt"/>
          <a:ea typeface="+mn-ea"/>
          <a:cs typeface="+mn-cs"/>
        </a:defRPr>
      </a:lvl5pPr>
      <a:lvl6pPr marL="1748867" algn="l" defTabSz="699547" rtl="0" eaLnBrk="1" latinLnBrk="0" hangingPunct="1">
        <a:defRPr sz="1454" kern="1200">
          <a:solidFill>
            <a:schemeClr val="tx1"/>
          </a:solidFill>
          <a:latin typeface="+mn-lt"/>
          <a:ea typeface="+mn-ea"/>
          <a:cs typeface="+mn-cs"/>
        </a:defRPr>
      </a:lvl6pPr>
      <a:lvl7pPr marL="2098640" algn="l" defTabSz="699547" rtl="0" eaLnBrk="1" latinLnBrk="0" hangingPunct="1">
        <a:defRPr sz="1454" kern="1200">
          <a:solidFill>
            <a:schemeClr val="tx1"/>
          </a:solidFill>
          <a:latin typeface="+mn-lt"/>
          <a:ea typeface="+mn-ea"/>
          <a:cs typeface="+mn-cs"/>
        </a:defRPr>
      </a:lvl7pPr>
      <a:lvl8pPr marL="2448414" algn="l" defTabSz="699547" rtl="0" eaLnBrk="1" latinLnBrk="0" hangingPunct="1">
        <a:defRPr sz="1454" kern="1200">
          <a:solidFill>
            <a:schemeClr val="tx1"/>
          </a:solidFill>
          <a:latin typeface="+mn-lt"/>
          <a:ea typeface="+mn-ea"/>
          <a:cs typeface="+mn-cs"/>
        </a:defRPr>
      </a:lvl8pPr>
      <a:lvl9pPr marL="2798187" algn="l" defTabSz="699547" rtl="0" eaLnBrk="1" latinLnBrk="0" hangingPunct="1">
        <a:defRPr sz="1454"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050" y="295275"/>
            <a:ext cx="8778875"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3050" y="1212851"/>
            <a:ext cx="8778876"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9685673"/>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 id="2147484487" r:id="rId13"/>
    <p:sldLayoutId id="2147484488" r:id="rId14"/>
    <p:sldLayoutId id="2147484489" r:id="rId15"/>
    <p:sldLayoutId id="2147484490" r:id="rId16"/>
    <p:sldLayoutId id="2147484491" r:id="rId17"/>
    <p:sldLayoutId id="2147484492" r:id="rId18"/>
    <p:sldLayoutId id="2147484493" r:id="rId19"/>
    <p:sldLayoutId id="2147484494" r:id="rId20"/>
    <p:sldLayoutId id="2147484495" r:id="rId21"/>
    <p:sldLayoutId id="2147484496" r:id="rId22"/>
    <p:sldLayoutId id="2147484497" r:id="rId23"/>
    <p:sldLayoutId id="2147484498" r:id="rId24"/>
    <p:sldLayoutId id="2147484499" r:id="rId25"/>
    <p:sldLayoutId id="2147484500" r:id="rId26"/>
    <p:sldLayoutId id="2147484501" r:id="rId27"/>
    <p:sldLayoutId id="2147484502" r:id="rId28"/>
    <p:sldLayoutId id="2147484503" r:id="rId29"/>
    <p:sldLayoutId id="2147484504" r:id="rId30"/>
    <p:sldLayoutId id="2147484506"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050" y="295275"/>
            <a:ext cx="8778875"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3050" y="1212851"/>
            <a:ext cx="8778876"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9904677"/>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 id="2147484520" r:id="rId13"/>
    <p:sldLayoutId id="2147484521" r:id="rId14"/>
    <p:sldLayoutId id="2147484522" r:id="rId15"/>
    <p:sldLayoutId id="2147484523" r:id="rId16"/>
    <p:sldLayoutId id="2147484524" r:id="rId17"/>
    <p:sldLayoutId id="2147484525" r:id="rId18"/>
    <p:sldLayoutId id="2147484526" r:id="rId19"/>
    <p:sldLayoutId id="2147484527" r:id="rId20"/>
    <p:sldLayoutId id="2147484528" r:id="rId21"/>
    <p:sldLayoutId id="2147484529" r:id="rId22"/>
    <p:sldLayoutId id="2147484530" r:id="rId23"/>
    <p:sldLayoutId id="2147484531" r:id="rId24"/>
    <p:sldLayoutId id="2147484532" r:id="rId25"/>
    <p:sldLayoutId id="2147484533" r:id="rId26"/>
    <p:sldLayoutId id="2147484534" r:id="rId27"/>
    <p:sldLayoutId id="2147484535" r:id="rId28"/>
    <p:sldLayoutId id="2147484536" r:id="rId29"/>
    <p:sldLayoutId id="2147484537" r:id="rId30"/>
    <p:sldLayoutId id="2147484539"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7211" y="233158"/>
            <a:ext cx="8530927"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398428" y="1476628"/>
            <a:ext cx="853335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5742765"/>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 id="2147484201" r:id="rId16"/>
    <p:sldLayoutId id="2147484202" r:id="rId17"/>
    <p:sldLayoutId id="2147484203" r:id="rId18"/>
    <p:sldLayoutId id="2147484204" r:id="rId19"/>
    <p:sldLayoutId id="2147484205" r:id="rId20"/>
    <p:sldLayoutId id="2147484206" r:id="rId21"/>
    <p:sldLayoutId id="2147484207" r:id="rId22"/>
    <p:sldLayoutId id="2147484208" r:id="rId23"/>
    <p:sldLayoutId id="2147484209" r:id="rId24"/>
    <p:sldLayoutId id="2147484210" r:id="rId25"/>
    <p:sldLayoutId id="2147484211" r:id="rId26"/>
  </p:sldLayoutIdLst>
  <p:transition>
    <p:fade/>
  </p:transition>
  <p:timing>
    <p:tnLst>
      <p:par>
        <p:cTn id="1" dur="indefinite" restart="never" nodeType="tmRoot"/>
      </p:par>
    </p:tnLst>
  </p:timing>
  <p:hf hdr="0" ftr="0" dt="0"/>
  <p:txStyles>
    <p:titleStyle>
      <a:lvl1pPr algn="l" defTabSz="932394" rtl="0" eaLnBrk="1" latinLnBrk="0" hangingPunct="1">
        <a:lnSpc>
          <a:spcPct val="90000"/>
        </a:lnSpc>
        <a:spcBef>
          <a:spcPct val="0"/>
        </a:spcBef>
        <a:buNone/>
        <a:defRPr lang="en-US" sz="5609"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424" marR="0" indent="-346424" algn="l" defTabSz="932394" rtl="0" eaLnBrk="1" fontAlgn="auto" latinLnBrk="0" hangingPunct="1">
        <a:lnSpc>
          <a:spcPct val="90000"/>
        </a:lnSpc>
        <a:spcBef>
          <a:spcPct val="20000"/>
        </a:spcBef>
        <a:spcAft>
          <a:spcPts val="0"/>
        </a:spcAft>
        <a:buClrTx/>
        <a:buSzPct val="80000"/>
        <a:buFont typeface="Arial" pitchFamily="34" charset="0"/>
        <a:buChar char="•"/>
        <a:tabLst/>
        <a:defRPr sz="3672" kern="1200" spc="-72" baseline="0">
          <a:gradFill>
            <a:gsLst>
              <a:gs pos="1250">
                <a:schemeClr val="bg2"/>
              </a:gs>
              <a:gs pos="100000">
                <a:schemeClr val="bg2"/>
              </a:gs>
            </a:gsLst>
            <a:lin ang="5400000" scaled="0"/>
          </a:gradFill>
          <a:latin typeface="+mj-lt"/>
          <a:ea typeface="+mn-ea"/>
          <a:cs typeface="+mn-cs"/>
        </a:defRPr>
      </a:lvl1pPr>
      <a:lvl2pPr marL="584388" marR="0" indent="-237965" algn="l" defTabSz="932394"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bg2"/>
              </a:gs>
              <a:gs pos="100000">
                <a:schemeClr val="bg2"/>
              </a:gs>
            </a:gsLst>
            <a:lin ang="5400000" scaled="0"/>
          </a:gradFill>
          <a:latin typeface="+mn-lt"/>
          <a:ea typeface="+mn-ea"/>
          <a:cs typeface="+mn-cs"/>
        </a:defRPr>
      </a:lvl2pPr>
      <a:lvl3pPr marL="814260" marR="0" indent="-229870" algn="l" defTabSz="932394" rtl="0" eaLnBrk="1" fontAlgn="auto" latinLnBrk="0" hangingPunct="1">
        <a:lnSpc>
          <a:spcPct val="90000"/>
        </a:lnSpc>
        <a:spcBef>
          <a:spcPct val="20000"/>
        </a:spcBef>
        <a:spcAft>
          <a:spcPts val="0"/>
        </a:spcAft>
        <a:buClrTx/>
        <a:buSzPct val="90000"/>
        <a:buFont typeface="Wingdings" pitchFamily="2" charset="2"/>
        <a:buChar char=""/>
        <a:tabLst>
          <a:tab pos="814260" algn="l"/>
        </a:tabLst>
        <a:defRPr sz="2448" kern="1200" spc="0" baseline="0">
          <a:gradFill>
            <a:gsLst>
              <a:gs pos="1250">
                <a:schemeClr val="bg2"/>
              </a:gs>
              <a:gs pos="100000">
                <a:schemeClr val="bg2"/>
              </a:gs>
            </a:gsLst>
            <a:lin ang="5400000" scaled="0"/>
          </a:gradFill>
          <a:latin typeface="+mn-lt"/>
          <a:ea typeface="+mn-ea"/>
          <a:cs typeface="+mn-cs"/>
        </a:defRPr>
      </a:lvl3pPr>
      <a:lvl4pPr marL="1050604" marR="0" indent="-236344" algn="l" defTabSz="932394"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bg2"/>
              </a:gs>
              <a:gs pos="100000">
                <a:schemeClr val="bg2"/>
              </a:gs>
            </a:gsLst>
            <a:lin ang="5400000" scaled="0"/>
          </a:gradFill>
          <a:latin typeface="+mn-lt"/>
          <a:ea typeface="+mn-ea"/>
          <a:cs typeface="+mn-cs"/>
        </a:defRPr>
      </a:lvl4pPr>
      <a:lvl5pPr marL="1280475" marR="0" indent="-229870" algn="l" defTabSz="932394" rtl="0" eaLnBrk="1" fontAlgn="auto" latinLnBrk="0" hangingPunct="1">
        <a:lnSpc>
          <a:spcPct val="90000"/>
        </a:lnSpc>
        <a:spcBef>
          <a:spcPct val="20000"/>
        </a:spcBef>
        <a:spcAft>
          <a:spcPts val="0"/>
        </a:spcAft>
        <a:buClrTx/>
        <a:buSzPct val="90000"/>
        <a:buFont typeface="Wingdings" pitchFamily="2" charset="2"/>
        <a:buChar char=""/>
        <a:tabLst>
          <a:tab pos="1280475" algn="l"/>
        </a:tabLst>
        <a:defRPr sz="2040" kern="1200" spc="0" baseline="0">
          <a:gradFill>
            <a:gsLst>
              <a:gs pos="1250">
                <a:schemeClr val="bg2"/>
              </a:gs>
              <a:gs pos="100000">
                <a:schemeClr val="bg2"/>
              </a:gs>
            </a:gsLst>
            <a:lin ang="5400000" scaled="0"/>
          </a:gradFill>
          <a:latin typeface="+mn-lt"/>
          <a:ea typeface="+mn-ea"/>
          <a:cs typeface="+mn-cs"/>
        </a:defRPr>
      </a:lvl5pPr>
      <a:lvl6pPr marL="2564083" indent="-233099" algn="l" defTabSz="93239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281" indent="-233099" algn="l" defTabSz="93239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477" indent="-233099" algn="l" defTabSz="93239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674" indent="-233099" algn="l" defTabSz="932394"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394" rtl="0" eaLnBrk="1" latinLnBrk="0" hangingPunct="1">
        <a:defRPr sz="1938" kern="1200">
          <a:solidFill>
            <a:schemeClr val="tx1"/>
          </a:solidFill>
          <a:latin typeface="+mn-lt"/>
          <a:ea typeface="+mn-ea"/>
          <a:cs typeface="+mn-cs"/>
        </a:defRPr>
      </a:lvl1pPr>
      <a:lvl2pPr marL="466196" algn="l" defTabSz="932394" rtl="0" eaLnBrk="1" latinLnBrk="0" hangingPunct="1">
        <a:defRPr sz="1938" kern="1200">
          <a:solidFill>
            <a:schemeClr val="tx1"/>
          </a:solidFill>
          <a:latin typeface="+mn-lt"/>
          <a:ea typeface="+mn-ea"/>
          <a:cs typeface="+mn-cs"/>
        </a:defRPr>
      </a:lvl2pPr>
      <a:lvl3pPr marL="932394" algn="l" defTabSz="932394" rtl="0" eaLnBrk="1" latinLnBrk="0" hangingPunct="1">
        <a:defRPr sz="1938" kern="1200">
          <a:solidFill>
            <a:schemeClr val="tx1"/>
          </a:solidFill>
          <a:latin typeface="+mn-lt"/>
          <a:ea typeface="+mn-ea"/>
          <a:cs typeface="+mn-cs"/>
        </a:defRPr>
      </a:lvl3pPr>
      <a:lvl4pPr marL="1398590" algn="l" defTabSz="932394" rtl="0" eaLnBrk="1" latinLnBrk="0" hangingPunct="1">
        <a:defRPr sz="1938" kern="1200">
          <a:solidFill>
            <a:schemeClr val="tx1"/>
          </a:solidFill>
          <a:latin typeface="+mn-lt"/>
          <a:ea typeface="+mn-ea"/>
          <a:cs typeface="+mn-cs"/>
        </a:defRPr>
      </a:lvl4pPr>
      <a:lvl5pPr marL="1864788" algn="l" defTabSz="932394" rtl="0" eaLnBrk="1" latinLnBrk="0" hangingPunct="1">
        <a:defRPr sz="1938" kern="1200">
          <a:solidFill>
            <a:schemeClr val="tx1"/>
          </a:solidFill>
          <a:latin typeface="+mn-lt"/>
          <a:ea typeface="+mn-ea"/>
          <a:cs typeface="+mn-cs"/>
        </a:defRPr>
      </a:lvl5pPr>
      <a:lvl6pPr marL="2330985" algn="l" defTabSz="932394" rtl="0" eaLnBrk="1" latinLnBrk="0" hangingPunct="1">
        <a:defRPr sz="1938" kern="1200">
          <a:solidFill>
            <a:schemeClr val="tx1"/>
          </a:solidFill>
          <a:latin typeface="+mn-lt"/>
          <a:ea typeface="+mn-ea"/>
          <a:cs typeface="+mn-cs"/>
        </a:defRPr>
      </a:lvl6pPr>
      <a:lvl7pPr marL="2797181" algn="l" defTabSz="932394" rtl="0" eaLnBrk="1" latinLnBrk="0" hangingPunct="1">
        <a:defRPr sz="1938" kern="1200">
          <a:solidFill>
            <a:schemeClr val="tx1"/>
          </a:solidFill>
          <a:latin typeface="+mn-lt"/>
          <a:ea typeface="+mn-ea"/>
          <a:cs typeface="+mn-cs"/>
        </a:defRPr>
      </a:lvl7pPr>
      <a:lvl8pPr marL="3263379" algn="l" defTabSz="932394" rtl="0" eaLnBrk="1" latinLnBrk="0" hangingPunct="1">
        <a:defRPr sz="1938" kern="1200">
          <a:solidFill>
            <a:schemeClr val="tx1"/>
          </a:solidFill>
          <a:latin typeface="+mn-lt"/>
          <a:ea typeface="+mn-ea"/>
          <a:cs typeface="+mn-cs"/>
        </a:defRPr>
      </a:lvl8pPr>
      <a:lvl9pPr marL="3729575" algn="l" defTabSz="932394" rtl="0" eaLnBrk="1" latinLnBrk="0" hangingPunct="1">
        <a:defRPr sz="193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7211" y="233158"/>
            <a:ext cx="8530927"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398428" y="1476628"/>
            <a:ext cx="853335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9371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 id="2147484230" r:id="rId18"/>
    <p:sldLayoutId id="2147484231" r:id="rId19"/>
    <p:sldLayoutId id="2147484232" r:id="rId20"/>
    <p:sldLayoutId id="2147484233" r:id="rId21"/>
    <p:sldLayoutId id="2147484234" r:id="rId22"/>
    <p:sldLayoutId id="2147484235" r:id="rId23"/>
    <p:sldLayoutId id="2147484236" r:id="rId24"/>
    <p:sldLayoutId id="2147484237" r:id="rId25"/>
    <p:sldLayoutId id="2147484238" r:id="rId26"/>
  </p:sldLayoutIdLst>
  <p:transition>
    <p:fade/>
  </p:transition>
  <p:timing>
    <p:tnLst>
      <p:par>
        <p:cTn id="1" dur="indefinite" restart="never" nodeType="tmRoot"/>
      </p:par>
    </p:tnLst>
  </p:timing>
  <p:hf hdr="0" ftr="0" dt="0"/>
  <p:txStyles>
    <p:titleStyle>
      <a:lvl1pPr algn="l" defTabSz="932394" rtl="0" eaLnBrk="1" latinLnBrk="0" hangingPunct="1">
        <a:lnSpc>
          <a:spcPct val="90000"/>
        </a:lnSpc>
        <a:spcBef>
          <a:spcPct val="0"/>
        </a:spcBef>
        <a:buNone/>
        <a:defRPr lang="en-US" sz="5609"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424" marR="0" indent="-346424" algn="l" defTabSz="932394" rtl="0" eaLnBrk="1" fontAlgn="auto" latinLnBrk="0" hangingPunct="1">
        <a:lnSpc>
          <a:spcPct val="90000"/>
        </a:lnSpc>
        <a:spcBef>
          <a:spcPct val="20000"/>
        </a:spcBef>
        <a:spcAft>
          <a:spcPts val="0"/>
        </a:spcAft>
        <a:buClrTx/>
        <a:buSzPct val="80000"/>
        <a:buFont typeface="Arial" pitchFamily="34" charset="0"/>
        <a:buChar char="•"/>
        <a:tabLst/>
        <a:defRPr sz="3672" kern="1200" spc="-72" baseline="0">
          <a:gradFill>
            <a:gsLst>
              <a:gs pos="1250">
                <a:schemeClr val="bg2"/>
              </a:gs>
              <a:gs pos="100000">
                <a:schemeClr val="bg2"/>
              </a:gs>
            </a:gsLst>
            <a:lin ang="5400000" scaled="0"/>
          </a:gradFill>
          <a:latin typeface="+mj-lt"/>
          <a:ea typeface="+mn-ea"/>
          <a:cs typeface="+mn-cs"/>
        </a:defRPr>
      </a:lvl1pPr>
      <a:lvl2pPr marL="584388" marR="0" indent="-237965" algn="l" defTabSz="932394"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bg2"/>
              </a:gs>
              <a:gs pos="100000">
                <a:schemeClr val="bg2"/>
              </a:gs>
            </a:gsLst>
            <a:lin ang="5400000" scaled="0"/>
          </a:gradFill>
          <a:latin typeface="+mn-lt"/>
          <a:ea typeface="+mn-ea"/>
          <a:cs typeface="+mn-cs"/>
        </a:defRPr>
      </a:lvl2pPr>
      <a:lvl3pPr marL="814260" marR="0" indent="-229870" algn="l" defTabSz="932394" rtl="0" eaLnBrk="1" fontAlgn="auto" latinLnBrk="0" hangingPunct="1">
        <a:lnSpc>
          <a:spcPct val="90000"/>
        </a:lnSpc>
        <a:spcBef>
          <a:spcPct val="20000"/>
        </a:spcBef>
        <a:spcAft>
          <a:spcPts val="0"/>
        </a:spcAft>
        <a:buClrTx/>
        <a:buSzPct val="90000"/>
        <a:buFont typeface="Wingdings" pitchFamily="2" charset="2"/>
        <a:buChar char=""/>
        <a:tabLst>
          <a:tab pos="814260" algn="l"/>
        </a:tabLst>
        <a:defRPr sz="2448" kern="1200" spc="0" baseline="0">
          <a:gradFill>
            <a:gsLst>
              <a:gs pos="1250">
                <a:schemeClr val="bg2"/>
              </a:gs>
              <a:gs pos="100000">
                <a:schemeClr val="bg2"/>
              </a:gs>
            </a:gsLst>
            <a:lin ang="5400000" scaled="0"/>
          </a:gradFill>
          <a:latin typeface="+mn-lt"/>
          <a:ea typeface="+mn-ea"/>
          <a:cs typeface="+mn-cs"/>
        </a:defRPr>
      </a:lvl3pPr>
      <a:lvl4pPr marL="1050604" marR="0" indent="-236344" algn="l" defTabSz="932394"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bg2"/>
              </a:gs>
              <a:gs pos="100000">
                <a:schemeClr val="bg2"/>
              </a:gs>
            </a:gsLst>
            <a:lin ang="5400000" scaled="0"/>
          </a:gradFill>
          <a:latin typeface="+mn-lt"/>
          <a:ea typeface="+mn-ea"/>
          <a:cs typeface="+mn-cs"/>
        </a:defRPr>
      </a:lvl4pPr>
      <a:lvl5pPr marL="1280475" marR="0" indent="-229870" algn="l" defTabSz="932394" rtl="0" eaLnBrk="1" fontAlgn="auto" latinLnBrk="0" hangingPunct="1">
        <a:lnSpc>
          <a:spcPct val="90000"/>
        </a:lnSpc>
        <a:spcBef>
          <a:spcPct val="20000"/>
        </a:spcBef>
        <a:spcAft>
          <a:spcPts val="0"/>
        </a:spcAft>
        <a:buClrTx/>
        <a:buSzPct val="90000"/>
        <a:buFont typeface="Wingdings" pitchFamily="2" charset="2"/>
        <a:buChar char=""/>
        <a:tabLst>
          <a:tab pos="1280475" algn="l"/>
        </a:tabLst>
        <a:defRPr sz="2040" kern="1200" spc="0" baseline="0">
          <a:gradFill>
            <a:gsLst>
              <a:gs pos="1250">
                <a:schemeClr val="bg2"/>
              </a:gs>
              <a:gs pos="100000">
                <a:schemeClr val="bg2"/>
              </a:gs>
            </a:gsLst>
            <a:lin ang="5400000" scaled="0"/>
          </a:gradFill>
          <a:latin typeface="+mn-lt"/>
          <a:ea typeface="+mn-ea"/>
          <a:cs typeface="+mn-cs"/>
        </a:defRPr>
      </a:lvl5pPr>
      <a:lvl6pPr marL="2564083" indent="-233099" algn="l" defTabSz="93239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281" indent="-233099" algn="l" defTabSz="93239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477" indent="-233099" algn="l" defTabSz="93239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674" indent="-233099" algn="l" defTabSz="932394"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394" rtl="0" eaLnBrk="1" latinLnBrk="0" hangingPunct="1">
        <a:defRPr sz="1938" kern="1200">
          <a:solidFill>
            <a:schemeClr val="tx1"/>
          </a:solidFill>
          <a:latin typeface="+mn-lt"/>
          <a:ea typeface="+mn-ea"/>
          <a:cs typeface="+mn-cs"/>
        </a:defRPr>
      </a:lvl1pPr>
      <a:lvl2pPr marL="466196" algn="l" defTabSz="932394" rtl="0" eaLnBrk="1" latinLnBrk="0" hangingPunct="1">
        <a:defRPr sz="1938" kern="1200">
          <a:solidFill>
            <a:schemeClr val="tx1"/>
          </a:solidFill>
          <a:latin typeface="+mn-lt"/>
          <a:ea typeface="+mn-ea"/>
          <a:cs typeface="+mn-cs"/>
        </a:defRPr>
      </a:lvl2pPr>
      <a:lvl3pPr marL="932394" algn="l" defTabSz="932394" rtl="0" eaLnBrk="1" latinLnBrk="0" hangingPunct="1">
        <a:defRPr sz="1938" kern="1200">
          <a:solidFill>
            <a:schemeClr val="tx1"/>
          </a:solidFill>
          <a:latin typeface="+mn-lt"/>
          <a:ea typeface="+mn-ea"/>
          <a:cs typeface="+mn-cs"/>
        </a:defRPr>
      </a:lvl3pPr>
      <a:lvl4pPr marL="1398590" algn="l" defTabSz="932394" rtl="0" eaLnBrk="1" latinLnBrk="0" hangingPunct="1">
        <a:defRPr sz="1938" kern="1200">
          <a:solidFill>
            <a:schemeClr val="tx1"/>
          </a:solidFill>
          <a:latin typeface="+mn-lt"/>
          <a:ea typeface="+mn-ea"/>
          <a:cs typeface="+mn-cs"/>
        </a:defRPr>
      </a:lvl4pPr>
      <a:lvl5pPr marL="1864788" algn="l" defTabSz="932394" rtl="0" eaLnBrk="1" latinLnBrk="0" hangingPunct="1">
        <a:defRPr sz="1938" kern="1200">
          <a:solidFill>
            <a:schemeClr val="tx1"/>
          </a:solidFill>
          <a:latin typeface="+mn-lt"/>
          <a:ea typeface="+mn-ea"/>
          <a:cs typeface="+mn-cs"/>
        </a:defRPr>
      </a:lvl5pPr>
      <a:lvl6pPr marL="2330985" algn="l" defTabSz="932394" rtl="0" eaLnBrk="1" latinLnBrk="0" hangingPunct="1">
        <a:defRPr sz="1938" kern="1200">
          <a:solidFill>
            <a:schemeClr val="tx1"/>
          </a:solidFill>
          <a:latin typeface="+mn-lt"/>
          <a:ea typeface="+mn-ea"/>
          <a:cs typeface="+mn-cs"/>
        </a:defRPr>
      </a:lvl6pPr>
      <a:lvl7pPr marL="2797181" algn="l" defTabSz="932394" rtl="0" eaLnBrk="1" latinLnBrk="0" hangingPunct="1">
        <a:defRPr sz="1938" kern="1200">
          <a:solidFill>
            <a:schemeClr val="tx1"/>
          </a:solidFill>
          <a:latin typeface="+mn-lt"/>
          <a:ea typeface="+mn-ea"/>
          <a:cs typeface="+mn-cs"/>
        </a:defRPr>
      </a:lvl7pPr>
      <a:lvl8pPr marL="3263379" algn="l" defTabSz="932394" rtl="0" eaLnBrk="1" latinLnBrk="0" hangingPunct="1">
        <a:defRPr sz="1938" kern="1200">
          <a:solidFill>
            <a:schemeClr val="tx1"/>
          </a:solidFill>
          <a:latin typeface="+mn-lt"/>
          <a:ea typeface="+mn-ea"/>
          <a:cs typeface="+mn-cs"/>
        </a:defRPr>
      </a:lvl8pPr>
      <a:lvl9pPr marL="3729575" algn="l" defTabSz="932394" rtl="0" eaLnBrk="1" latinLnBrk="0" hangingPunct="1">
        <a:defRPr sz="193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7212" y="233157"/>
            <a:ext cx="8530927"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398428" y="1476627"/>
            <a:ext cx="853335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141279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Lst>
  <p:transition>
    <p:fade/>
  </p:transition>
  <p:timing>
    <p:tnLst>
      <p:par>
        <p:cTn id="1" dur="indefinite" restart="never" nodeType="tmRoot"/>
      </p:par>
    </p:tnLst>
  </p:timing>
  <p:hf hdr="0" ftr="0" dt="0"/>
  <p:txStyles>
    <p:titleStyle>
      <a:lvl1pPr algn="l" defTabSz="699547" rtl="0" eaLnBrk="1" latinLnBrk="0" hangingPunct="1">
        <a:lnSpc>
          <a:spcPct val="90000"/>
        </a:lnSpc>
        <a:spcBef>
          <a:spcPct val="0"/>
        </a:spcBef>
        <a:buNone/>
        <a:defRPr lang="en-US" sz="4209" b="0" kern="1200" cap="none" spc="-77"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9912" marR="0" indent="-259912" algn="l" defTabSz="699547" rtl="0" eaLnBrk="1" fontAlgn="auto" latinLnBrk="0" hangingPunct="1">
        <a:lnSpc>
          <a:spcPct val="90000"/>
        </a:lnSpc>
        <a:spcBef>
          <a:spcPct val="20000"/>
        </a:spcBef>
        <a:spcAft>
          <a:spcPts val="0"/>
        </a:spcAft>
        <a:buClrTx/>
        <a:buSzPct val="80000"/>
        <a:buFont typeface="Arial" pitchFamily="34" charset="0"/>
        <a:buChar char="•"/>
        <a:tabLst/>
        <a:defRPr sz="2755" kern="1200" spc="-54" baseline="0">
          <a:gradFill>
            <a:gsLst>
              <a:gs pos="1250">
                <a:schemeClr val="bg2"/>
              </a:gs>
              <a:gs pos="100000">
                <a:schemeClr val="bg2"/>
              </a:gs>
            </a:gsLst>
            <a:lin ang="5400000" scaled="0"/>
          </a:gradFill>
          <a:latin typeface="+mj-lt"/>
          <a:ea typeface="+mn-ea"/>
          <a:cs typeface="+mn-cs"/>
        </a:defRPr>
      </a:lvl1pPr>
      <a:lvl2pPr marL="438449" marR="0" indent="-178538" algn="l" defTabSz="699547" rtl="0" eaLnBrk="1" fontAlgn="auto" latinLnBrk="0" hangingPunct="1">
        <a:lnSpc>
          <a:spcPct val="90000"/>
        </a:lnSpc>
        <a:spcBef>
          <a:spcPct val="20000"/>
        </a:spcBef>
        <a:spcAft>
          <a:spcPts val="0"/>
        </a:spcAft>
        <a:buClrTx/>
        <a:buSzPct val="90000"/>
        <a:buFont typeface="Wingdings" pitchFamily="2" charset="2"/>
        <a:buChar char=""/>
        <a:tabLst/>
        <a:defRPr sz="1836" kern="1200" spc="0" baseline="0">
          <a:gradFill>
            <a:gsLst>
              <a:gs pos="1250">
                <a:schemeClr val="bg2"/>
              </a:gs>
              <a:gs pos="100000">
                <a:schemeClr val="bg2"/>
              </a:gs>
            </a:gsLst>
            <a:lin ang="5400000" scaled="0"/>
          </a:gradFill>
          <a:latin typeface="+mn-lt"/>
          <a:ea typeface="+mn-ea"/>
          <a:cs typeface="+mn-cs"/>
        </a:defRPr>
      </a:lvl2pPr>
      <a:lvl3pPr marL="610914"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610914" algn="l"/>
        </a:tabLst>
        <a:defRPr sz="1836" kern="1200" spc="0" baseline="0">
          <a:gradFill>
            <a:gsLst>
              <a:gs pos="1250">
                <a:schemeClr val="bg2"/>
              </a:gs>
              <a:gs pos="100000">
                <a:schemeClr val="bg2"/>
              </a:gs>
            </a:gsLst>
            <a:lin ang="5400000" scaled="0"/>
          </a:gradFill>
          <a:latin typeface="+mn-lt"/>
          <a:ea typeface="+mn-ea"/>
          <a:cs typeface="+mn-cs"/>
        </a:defRPr>
      </a:lvl3pPr>
      <a:lvl4pPr marL="788236" marR="0" indent="-177322" algn="l" defTabSz="699547" rtl="0" eaLnBrk="1" fontAlgn="auto" latinLnBrk="0" hangingPunct="1">
        <a:lnSpc>
          <a:spcPct val="90000"/>
        </a:lnSpc>
        <a:spcBef>
          <a:spcPct val="20000"/>
        </a:spcBef>
        <a:spcAft>
          <a:spcPts val="0"/>
        </a:spcAft>
        <a:buClrTx/>
        <a:buSzPct val="90000"/>
        <a:buFont typeface="Wingdings" pitchFamily="2" charset="2"/>
        <a:buChar char=""/>
        <a:tabLst/>
        <a:defRPr sz="1530" kern="1200" spc="0" baseline="0">
          <a:gradFill>
            <a:gsLst>
              <a:gs pos="1250">
                <a:schemeClr val="bg2"/>
              </a:gs>
              <a:gs pos="100000">
                <a:schemeClr val="bg2"/>
              </a:gs>
            </a:gsLst>
            <a:lin ang="5400000" scaled="0"/>
          </a:gradFill>
          <a:latin typeface="+mn-lt"/>
          <a:ea typeface="+mn-ea"/>
          <a:cs typeface="+mn-cs"/>
        </a:defRPr>
      </a:lvl4pPr>
      <a:lvl5pPr marL="960702"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960702" algn="l"/>
        </a:tabLst>
        <a:defRPr sz="1530" kern="1200" spc="0" baseline="0">
          <a:gradFill>
            <a:gsLst>
              <a:gs pos="1250">
                <a:schemeClr val="bg2"/>
              </a:gs>
              <a:gs pos="100000">
                <a:schemeClr val="bg2"/>
              </a:gs>
            </a:gsLst>
            <a:lin ang="5400000" scaled="0"/>
          </a:gradFill>
          <a:latin typeface="+mn-lt"/>
          <a:ea typeface="+mn-ea"/>
          <a:cs typeface="+mn-cs"/>
        </a:defRPr>
      </a:lvl5pPr>
      <a:lvl6pPr marL="1923753"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6pPr>
      <a:lvl7pPr marL="2273528"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7pPr>
      <a:lvl8pPr marL="2623301"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8pPr>
      <a:lvl9pPr marL="2973074"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9pPr>
    </p:bodyStyle>
    <p:otherStyle>
      <a:defPPr>
        <a:defRPr lang="en-US"/>
      </a:defPPr>
      <a:lvl1pPr marL="0" algn="l" defTabSz="699547" rtl="0" eaLnBrk="1" latinLnBrk="0" hangingPunct="1">
        <a:defRPr sz="1454" kern="1200">
          <a:solidFill>
            <a:schemeClr val="tx1"/>
          </a:solidFill>
          <a:latin typeface="+mn-lt"/>
          <a:ea typeface="+mn-ea"/>
          <a:cs typeface="+mn-cs"/>
        </a:defRPr>
      </a:lvl1pPr>
      <a:lvl2pPr marL="349773" algn="l" defTabSz="699547" rtl="0" eaLnBrk="1" latinLnBrk="0" hangingPunct="1">
        <a:defRPr sz="1454" kern="1200">
          <a:solidFill>
            <a:schemeClr val="tx1"/>
          </a:solidFill>
          <a:latin typeface="+mn-lt"/>
          <a:ea typeface="+mn-ea"/>
          <a:cs typeface="+mn-cs"/>
        </a:defRPr>
      </a:lvl2pPr>
      <a:lvl3pPr marL="699547" algn="l" defTabSz="699547" rtl="0" eaLnBrk="1" latinLnBrk="0" hangingPunct="1">
        <a:defRPr sz="1454" kern="1200">
          <a:solidFill>
            <a:schemeClr val="tx1"/>
          </a:solidFill>
          <a:latin typeface="+mn-lt"/>
          <a:ea typeface="+mn-ea"/>
          <a:cs typeface="+mn-cs"/>
        </a:defRPr>
      </a:lvl3pPr>
      <a:lvl4pPr marL="1049320" algn="l" defTabSz="699547" rtl="0" eaLnBrk="1" latinLnBrk="0" hangingPunct="1">
        <a:defRPr sz="1454" kern="1200">
          <a:solidFill>
            <a:schemeClr val="tx1"/>
          </a:solidFill>
          <a:latin typeface="+mn-lt"/>
          <a:ea typeface="+mn-ea"/>
          <a:cs typeface="+mn-cs"/>
        </a:defRPr>
      </a:lvl4pPr>
      <a:lvl5pPr marL="1399094" algn="l" defTabSz="699547" rtl="0" eaLnBrk="1" latinLnBrk="0" hangingPunct="1">
        <a:defRPr sz="1454" kern="1200">
          <a:solidFill>
            <a:schemeClr val="tx1"/>
          </a:solidFill>
          <a:latin typeface="+mn-lt"/>
          <a:ea typeface="+mn-ea"/>
          <a:cs typeface="+mn-cs"/>
        </a:defRPr>
      </a:lvl5pPr>
      <a:lvl6pPr marL="1748867" algn="l" defTabSz="699547" rtl="0" eaLnBrk="1" latinLnBrk="0" hangingPunct="1">
        <a:defRPr sz="1454" kern="1200">
          <a:solidFill>
            <a:schemeClr val="tx1"/>
          </a:solidFill>
          <a:latin typeface="+mn-lt"/>
          <a:ea typeface="+mn-ea"/>
          <a:cs typeface="+mn-cs"/>
        </a:defRPr>
      </a:lvl6pPr>
      <a:lvl7pPr marL="2098640" algn="l" defTabSz="699547" rtl="0" eaLnBrk="1" latinLnBrk="0" hangingPunct="1">
        <a:defRPr sz="1454" kern="1200">
          <a:solidFill>
            <a:schemeClr val="tx1"/>
          </a:solidFill>
          <a:latin typeface="+mn-lt"/>
          <a:ea typeface="+mn-ea"/>
          <a:cs typeface="+mn-cs"/>
        </a:defRPr>
      </a:lvl7pPr>
      <a:lvl8pPr marL="2448414" algn="l" defTabSz="699547" rtl="0" eaLnBrk="1" latinLnBrk="0" hangingPunct="1">
        <a:defRPr sz="1454" kern="1200">
          <a:solidFill>
            <a:schemeClr val="tx1"/>
          </a:solidFill>
          <a:latin typeface="+mn-lt"/>
          <a:ea typeface="+mn-ea"/>
          <a:cs typeface="+mn-cs"/>
        </a:defRPr>
      </a:lvl8pPr>
      <a:lvl9pPr marL="2798187" algn="l" defTabSz="699547" rtl="0" eaLnBrk="1" latinLnBrk="0" hangingPunct="1">
        <a:defRPr sz="145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7212" y="233157"/>
            <a:ext cx="8530927"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398428" y="1476627"/>
            <a:ext cx="853335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880005"/>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Lst>
  <p:transition>
    <p:fade/>
  </p:transition>
  <p:timing>
    <p:tnLst>
      <p:par>
        <p:cTn id="1" dur="indefinite" restart="never" nodeType="tmRoot"/>
      </p:par>
    </p:tnLst>
  </p:timing>
  <p:hf hdr="0" ftr="0" dt="0"/>
  <p:txStyles>
    <p:titleStyle>
      <a:lvl1pPr algn="l" defTabSz="699547" rtl="0" eaLnBrk="1" latinLnBrk="0" hangingPunct="1">
        <a:lnSpc>
          <a:spcPct val="90000"/>
        </a:lnSpc>
        <a:spcBef>
          <a:spcPct val="0"/>
        </a:spcBef>
        <a:buNone/>
        <a:defRPr lang="en-US" sz="4209" b="0" kern="1200" cap="none" spc="-77"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9912" marR="0" indent="-259912" algn="l" defTabSz="699547" rtl="0" eaLnBrk="1" fontAlgn="auto" latinLnBrk="0" hangingPunct="1">
        <a:lnSpc>
          <a:spcPct val="90000"/>
        </a:lnSpc>
        <a:spcBef>
          <a:spcPct val="20000"/>
        </a:spcBef>
        <a:spcAft>
          <a:spcPts val="0"/>
        </a:spcAft>
        <a:buClrTx/>
        <a:buSzPct val="80000"/>
        <a:buFont typeface="Arial" pitchFamily="34" charset="0"/>
        <a:buChar char="•"/>
        <a:tabLst/>
        <a:defRPr sz="2755" kern="1200" spc="-54" baseline="0">
          <a:gradFill>
            <a:gsLst>
              <a:gs pos="1250">
                <a:schemeClr val="bg2"/>
              </a:gs>
              <a:gs pos="100000">
                <a:schemeClr val="bg2"/>
              </a:gs>
            </a:gsLst>
            <a:lin ang="5400000" scaled="0"/>
          </a:gradFill>
          <a:latin typeface="+mj-lt"/>
          <a:ea typeface="+mn-ea"/>
          <a:cs typeface="+mn-cs"/>
        </a:defRPr>
      </a:lvl1pPr>
      <a:lvl2pPr marL="438449" marR="0" indent="-178538" algn="l" defTabSz="699547" rtl="0" eaLnBrk="1" fontAlgn="auto" latinLnBrk="0" hangingPunct="1">
        <a:lnSpc>
          <a:spcPct val="90000"/>
        </a:lnSpc>
        <a:spcBef>
          <a:spcPct val="20000"/>
        </a:spcBef>
        <a:spcAft>
          <a:spcPts val="0"/>
        </a:spcAft>
        <a:buClrTx/>
        <a:buSzPct val="90000"/>
        <a:buFont typeface="Wingdings" pitchFamily="2" charset="2"/>
        <a:buChar char=""/>
        <a:tabLst/>
        <a:defRPr sz="1836" kern="1200" spc="0" baseline="0">
          <a:gradFill>
            <a:gsLst>
              <a:gs pos="1250">
                <a:schemeClr val="bg2"/>
              </a:gs>
              <a:gs pos="100000">
                <a:schemeClr val="bg2"/>
              </a:gs>
            </a:gsLst>
            <a:lin ang="5400000" scaled="0"/>
          </a:gradFill>
          <a:latin typeface="+mn-lt"/>
          <a:ea typeface="+mn-ea"/>
          <a:cs typeface="+mn-cs"/>
        </a:defRPr>
      </a:lvl2pPr>
      <a:lvl3pPr marL="610914"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610914" algn="l"/>
        </a:tabLst>
        <a:defRPr sz="1836" kern="1200" spc="0" baseline="0">
          <a:gradFill>
            <a:gsLst>
              <a:gs pos="1250">
                <a:schemeClr val="bg2"/>
              </a:gs>
              <a:gs pos="100000">
                <a:schemeClr val="bg2"/>
              </a:gs>
            </a:gsLst>
            <a:lin ang="5400000" scaled="0"/>
          </a:gradFill>
          <a:latin typeface="+mn-lt"/>
          <a:ea typeface="+mn-ea"/>
          <a:cs typeface="+mn-cs"/>
        </a:defRPr>
      </a:lvl3pPr>
      <a:lvl4pPr marL="788236" marR="0" indent="-177322" algn="l" defTabSz="699547" rtl="0" eaLnBrk="1" fontAlgn="auto" latinLnBrk="0" hangingPunct="1">
        <a:lnSpc>
          <a:spcPct val="90000"/>
        </a:lnSpc>
        <a:spcBef>
          <a:spcPct val="20000"/>
        </a:spcBef>
        <a:spcAft>
          <a:spcPts val="0"/>
        </a:spcAft>
        <a:buClrTx/>
        <a:buSzPct val="90000"/>
        <a:buFont typeface="Wingdings" pitchFamily="2" charset="2"/>
        <a:buChar char=""/>
        <a:tabLst/>
        <a:defRPr sz="1530" kern="1200" spc="0" baseline="0">
          <a:gradFill>
            <a:gsLst>
              <a:gs pos="1250">
                <a:schemeClr val="bg2"/>
              </a:gs>
              <a:gs pos="100000">
                <a:schemeClr val="bg2"/>
              </a:gs>
            </a:gsLst>
            <a:lin ang="5400000" scaled="0"/>
          </a:gradFill>
          <a:latin typeface="+mn-lt"/>
          <a:ea typeface="+mn-ea"/>
          <a:cs typeface="+mn-cs"/>
        </a:defRPr>
      </a:lvl4pPr>
      <a:lvl5pPr marL="960702"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960702" algn="l"/>
        </a:tabLst>
        <a:defRPr sz="1530" kern="1200" spc="0" baseline="0">
          <a:gradFill>
            <a:gsLst>
              <a:gs pos="1250">
                <a:schemeClr val="bg2"/>
              </a:gs>
              <a:gs pos="100000">
                <a:schemeClr val="bg2"/>
              </a:gs>
            </a:gsLst>
            <a:lin ang="5400000" scaled="0"/>
          </a:gradFill>
          <a:latin typeface="+mn-lt"/>
          <a:ea typeface="+mn-ea"/>
          <a:cs typeface="+mn-cs"/>
        </a:defRPr>
      </a:lvl5pPr>
      <a:lvl6pPr marL="1923753"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6pPr>
      <a:lvl7pPr marL="2273528"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7pPr>
      <a:lvl8pPr marL="2623301"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8pPr>
      <a:lvl9pPr marL="2973074"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9pPr>
    </p:bodyStyle>
    <p:otherStyle>
      <a:defPPr>
        <a:defRPr lang="en-US"/>
      </a:defPPr>
      <a:lvl1pPr marL="0" algn="l" defTabSz="699547" rtl="0" eaLnBrk="1" latinLnBrk="0" hangingPunct="1">
        <a:defRPr sz="1454" kern="1200">
          <a:solidFill>
            <a:schemeClr val="tx1"/>
          </a:solidFill>
          <a:latin typeface="+mn-lt"/>
          <a:ea typeface="+mn-ea"/>
          <a:cs typeface="+mn-cs"/>
        </a:defRPr>
      </a:lvl1pPr>
      <a:lvl2pPr marL="349773" algn="l" defTabSz="699547" rtl="0" eaLnBrk="1" latinLnBrk="0" hangingPunct="1">
        <a:defRPr sz="1454" kern="1200">
          <a:solidFill>
            <a:schemeClr val="tx1"/>
          </a:solidFill>
          <a:latin typeface="+mn-lt"/>
          <a:ea typeface="+mn-ea"/>
          <a:cs typeface="+mn-cs"/>
        </a:defRPr>
      </a:lvl2pPr>
      <a:lvl3pPr marL="699547" algn="l" defTabSz="699547" rtl="0" eaLnBrk="1" latinLnBrk="0" hangingPunct="1">
        <a:defRPr sz="1454" kern="1200">
          <a:solidFill>
            <a:schemeClr val="tx1"/>
          </a:solidFill>
          <a:latin typeface="+mn-lt"/>
          <a:ea typeface="+mn-ea"/>
          <a:cs typeface="+mn-cs"/>
        </a:defRPr>
      </a:lvl3pPr>
      <a:lvl4pPr marL="1049320" algn="l" defTabSz="699547" rtl="0" eaLnBrk="1" latinLnBrk="0" hangingPunct="1">
        <a:defRPr sz="1454" kern="1200">
          <a:solidFill>
            <a:schemeClr val="tx1"/>
          </a:solidFill>
          <a:latin typeface="+mn-lt"/>
          <a:ea typeface="+mn-ea"/>
          <a:cs typeface="+mn-cs"/>
        </a:defRPr>
      </a:lvl4pPr>
      <a:lvl5pPr marL="1399094" algn="l" defTabSz="699547" rtl="0" eaLnBrk="1" latinLnBrk="0" hangingPunct="1">
        <a:defRPr sz="1454" kern="1200">
          <a:solidFill>
            <a:schemeClr val="tx1"/>
          </a:solidFill>
          <a:latin typeface="+mn-lt"/>
          <a:ea typeface="+mn-ea"/>
          <a:cs typeface="+mn-cs"/>
        </a:defRPr>
      </a:lvl5pPr>
      <a:lvl6pPr marL="1748867" algn="l" defTabSz="699547" rtl="0" eaLnBrk="1" latinLnBrk="0" hangingPunct="1">
        <a:defRPr sz="1454" kern="1200">
          <a:solidFill>
            <a:schemeClr val="tx1"/>
          </a:solidFill>
          <a:latin typeface="+mn-lt"/>
          <a:ea typeface="+mn-ea"/>
          <a:cs typeface="+mn-cs"/>
        </a:defRPr>
      </a:lvl6pPr>
      <a:lvl7pPr marL="2098640" algn="l" defTabSz="699547" rtl="0" eaLnBrk="1" latinLnBrk="0" hangingPunct="1">
        <a:defRPr sz="1454" kern="1200">
          <a:solidFill>
            <a:schemeClr val="tx1"/>
          </a:solidFill>
          <a:latin typeface="+mn-lt"/>
          <a:ea typeface="+mn-ea"/>
          <a:cs typeface="+mn-cs"/>
        </a:defRPr>
      </a:lvl7pPr>
      <a:lvl8pPr marL="2448414" algn="l" defTabSz="699547" rtl="0" eaLnBrk="1" latinLnBrk="0" hangingPunct="1">
        <a:defRPr sz="1454" kern="1200">
          <a:solidFill>
            <a:schemeClr val="tx1"/>
          </a:solidFill>
          <a:latin typeface="+mn-lt"/>
          <a:ea typeface="+mn-ea"/>
          <a:cs typeface="+mn-cs"/>
        </a:defRPr>
      </a:lvl8pPr>
      <a:lvl9pPr marL="2798187" algn="l" defTabSz="699547" rtl="0" eaLnBrk="1" latinLnBrk="0" hangingPunct="1">
        <a:defRPr sz="145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7212" y="233157"/>
            <a:ext cx="8530927"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398428" y="1476627"/>
            <a:ext cx="853335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247380"/>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 id="2147484322" r:id="rId16"/>
    <p:sldLayoutId id="2147484323" r:id="rId17"/>
    <p:sldLayoutId id="2147484324" r:id="rId18"/>
    <p:sldLayoutId id="2147484325" r:id="rId19"/>
    <p:sldLayoutId id="2147484326" r:id="rId20"/>
    <p:sldLayoutId id="2147484327" r:id="rId21"/>
    <p:sldLayoutId id="2147484328" r:id="rId22"/>
    <p:sldLayoutId id="2147484329" r:id="rId23"/>
    <p:sldLayoutId id="2147484330" r:id="rId24"/>
    <p:sldLayoutId id="2147484331" r:id="rId25"/>
    <p:sldLayoutId id="2147484332" r:id="rId26"/>
  </p:sldLayoutIdLst>
  <p:transition>
    <p:fade/>
  </p:transition>
  <p:timing>
    <p:tnLst>
      <p:par>
        <p:cTn id="1" dur="indefinite" restart="never" nodeType="tmRoot"/>
      </p:par>
    </p:tnLst>
  </p:timing>
  <p:hf hdr="0" ftr="0" dt="0"/>
  <p:txStyles>
    <p:titleStyle>
      <a:lvl1pPr algn="l" defTabSz="699547" rtl="0" eaLnBrk="1" latinLnBrk="0" hangingPunct="1">
        <a:lnSpc>
          <a:spcPct val="90000"/>
        </a:lnSpc>
        <a:spcBef>
          <a:spcPct val="0"/>
        </a:spcBef>
        <a:buNone/>
        <a:defRPr lang="en-US" sz="4209" b="0" kern="1200" cap="none" spc="-77"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9912" marR="0" indent="-259912" algn="l" defTabSz="699547" rtl="0" eaLnBrk="1" fontAlgn="auto" latinLnBrk="0" hangingPunct="1">
        <a:lnSpc>
          <a:spcPct val="90000"/>
        </a:lnSpc>
        <a:spcBef>
          <a:spcPct val="20000"/>
        </a:spcBef>
        <a:spcAft>
          <a:spcPts val="0"/>
        </a:spcAft>
        <a:buClrTx/>
        <a:buSzPct val="80000"/>
        <a:buFont typeface="Arial" pitchFamily="34" charset="0"/>
        <a:buChar char="•"/>
        <a:tabLst/>
        <a:defRPr sz="2755" kern="1200" spc="-54" baseline="0">
          <a:gradFill>
            <a:gsLst>
              <a:gs pos="1250">
                <a:schemeClr val="bg2"/>
              </a:gs>
              <a:gs pos="100000">
                <a:schemeClr val="bg2"/>
              </a:gs>
            </a:gsLst>
            <a:lin ang="5400000" scaled="0"/>
          </a:gradFill>
          <a:latin typeface="+mj-lt"/>
          <a:ea typeface="+mn-ea"/>
          <a:cs typeface="+mn-cs"/>
        </a:defRPr>
      </a:lvl1pPr>
      <a:lvl2pPr marL="438449" marR="0" indent="-178538" algn="l" defTabSz="699547" rtl="0" eaLnBrk="1" fontAlgn="auto" latinLnBrk="0" hangingPunct="1">
        <a:lnSpc>
          <a:spcPct val="90000"/>
        </a:lnSpc>
        <a:spcBef>
          <a:spcPct val="20000"/>
        </a:spcBef>
        <a:spcAft>
          <a:spcPts val="0"/>
        </a:spcAft>
        <a:buClrTx/>
        <a:buSzPct val="90000"/>
        <a:buFont typeface="Wingdings" pitchFamily="2" charset="2"/>
        <a:buChar char=""/>
        <a:tabLst/>
        <a:defRPr sz="1836" kern="1200" spc="0" baseline="0">
          <a:gradFill>
            <a:gsLst>
              <a:gs pos="1250">
                <a:schemeClr val="bg2"/>
              </a:gs>
              <a:gs pos="100000">
                <a:schemeClr val="bg2"/>
              </a:gs>
            </a:gsLst>
            <a:lin ang="5400000" scaled="0"/>
          </a:gradFill>
          <a:latin typeface="+mn-lt"/>
          <a:ea typeface="+mn-ea"/>
          <a:cs typeface="+mn-cs"/>
        </a:defRPr>
      </a:lvl2pPr>
      <a:lvl3pPr marL="610914"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610914" algn="l"/>
        </a:tabLst>
        <a:defRPr sz="1836" kern="1200" spc="0" baseline="0">
          <a:gradFill>
            <a:gsLst>
              <a:gs pos="1250">
                <a:schemeClr val="bg2"/>
              </a:gs>
              <a:gs pos="100000">
                <a:schemeClr val="bg2"/>
              </a:gs>
            </a:gsLst>
            <a:lin ang="5400000" scaled="0"/>
          </a:gradFill>
          <a:latin typeface="+mn-lt"/>
          <a:ea typeface="+mn-ea"/>
          <a:cs typeface="+mn-cs"/>
        </a:defRPr>
      </a:lvl3pPr>
      <a:lvl4pPr marL="788236" marR="0" indent="-177322" algn="l" defTabSz="699547" rtl="0" eaLnBrk="1" fontAlgn="auto" latinLnBrk="0" hangingPunct="1">
        <a:lnSpc>
          <a:spcPct val="90000"/>
        </a:lnSpc>
        <a:spcBef>
          <a:spcPct val="20000"/>
        </a:spcBef>
        <a:spcAft>
          <a:spcPts val="0"/>
        </a:spcAft>
        <a:buClrTx/>
        <a:buSzPct val="90000"/>
        <a:buFont typeface="Wingdings" pitchFamily="2" charset="2"/>
        <a:buChar char=""/>
        <a:tabLst/>
        <a:defRPr sz="1530" kern="1200" spc="0" baseline="0">
          <a:gradFill>
            <a:gsLst>
              <a:gs pos="1250">
                <a:schemeClr val="bg2"/>
              </a:gs>
              <a:gs pos="100000">
                <a:schemeClr val="bg2"/>
              </a:gs>
            </a:gsLst>
            <a:lin ang="5400000" scaled="0"/>
          </a:gradFill>
          <a:latin typeface="+mn-lt"/>
          <a:ea typeface="+mn-ea"/>
          <a:cs typeface="+mn-cs"/>
        </a:defRPr>
      </a:lvl4pPr>
      <a:lvl5pPr marL="960702"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960702" algn="l"/>
        </a:tabLst>
        <a:defRPr sz="1530" kern="1200" spc="0" baseline="0">
          <a:gradFill>
            <a:gsLst>
              <a:gs pos="1250">
                <a:schemeClr val="bg2"/>
              </a:gs>
              <a:gs pos="100000">
                <a:schemeClr val="bg2"/>
              </a:gs>
            </a:gsLst>
            <a:lin ang="5400000" scaled="0"/>
          </a:gradFill>
          <a:latin typeface="+mn-lt"/>
          <a:ea typeface="+mn-ea"/>
          <a:cs typeface="+mn-cs"/>
        </a:defRPr>
      </a:lvl5pPr>
      <a:lvl6pPr marL="1923753"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6pPr>
      <a:lvl7pPr marL="2273528"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7pPr>
      <a:lvl8pPr marL="2623301"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8pPr>
      <a:lvl9pPr marL="2973074"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9pPr>
    </p:bodyStyle>
    <p:otherStyle>
      <a:defPPr>
        <a:defRPr lang="en-US"/>
      </a:defPPr>
      <a:lvl1pPr marL="0" algn="l" defTabSz="699547" rtl="0" eaLnBrk="1" latinLnBrk="0" hangingPunct="1">
        <a:defRPr sz="1454" kern="1200">
          <a:solidFill>
            <a:schemeClr val="tx1"/>
          </a:solidFill>
          <a:latin typeface="+mn-lt"/>
          <a:ea typeface="+mn-ea"/>
          <a:cs typeface="+mn-cs"/>
        </a:defRPr>
      </a:lvl1pPr>
      <a:lvl2pPr marL="349773" algn="l" defTabSz="699547" rtl="0" eaLnBrk="1" latinLnBrk="0" hangingPunct="1">
        <a:defRPr sz="1454" kern="1200">
          <a:solidFill>
            <a:schemeClr val="tx1"/>
          </a:solidFill>
          <a:latin typeface="+mn-lt"/>
          <a:ea typeface="+mn-ea"/>
          <a:cs typeface="+mn-cs"/>
        </a:defRPr>
      </a:lvl2pPr>
      <a:lvl3pPr marL="699547" algn="l" defTabSz="699547" rtl="0" eaLnBrk="1" latinLnBrk="0" hangingPunct="1">
        <a:defRPr sz="1454" kern="1200">
          <a:solidFill>
            <a:schemeClr val="tx1"/>
          </a:solidFill>
          <a:latin typeface="+mn-lt"/>
          <a:ea typeface="+mn-ea"/>
          <a:cs typeface="+mn-cs"/>
        </a:defRPr>
      </a:lvl3pPr>
      <a:lvl4pPr marL="1049320" algn="l" defTabSz="699547" rtl="0" eaLnBrk="1" latinLnBrk="0" hangingPunct="1">
        <a:defRPr sz="1454" kern="1200">
          <a:solidFill>
            <a:schemeClr val="tx1"/>
          </a:solidFill>
          <a:latin typeface="+mn-lt"/>
          <a:ea typeface="+mn-ea"/>
          <a:cs typeface="+mn-cs"/>
        </a:defRPr>
      </a:lvl4pPr>
      <a:lvl5pPr marL="1399094" algn="l" defTabSz="699547" rtl="0" eaLnBrk="1" latinLnBrk="0" hangingPunct="1">
        <a:defRPr sz="1454" kern="1200">
          <a:solidFill>
            <a:schemeClr val="tx1"/>
          </a:solidFill>
          <a:latin typeface="+mn-lt"/>
          <a:ea typeface="+mn-ea"/>
          <a:cs typeface="+mn-cs"/>
        </a:defRPr>
      </a:lvl5pPr>
      <a:lvl6pPr marL="1748867" algn="l" defTabSz="699547" rtl="0" eaLnBrk="1" latinLnBrk="0" hangingPunct="1">
        <a:defRPr sz="1454" kern="1200">
          <a:solidFill>
            <a:schemeClr val="tx1"/>
          </a:solidFill>
          <a:latin typeface="+mn-lt"/>
          <a:ea typeface="+mn-ea"/>
          <a:cs typeface="+mn-cs"/>
        </a:defRPr>
      </a:lvl6pPr>
      <a:lvl7pPr marL="2098640" algn="l" defTabSz="699547" rtl="0" eaLnBrk="1" latinLnBrk="0" hangingPunct="1">
        <a:defRPr sz="1454" kern="1200">
          <a:solidFill>
            <a:schemeClr val="tx1"/>
          </a:solidFill>
          <a:latin typeface="+mn-lt"/>
          <a:ea typeface="+mn-ea"/>
          <a:cs typeface="+mn-cs"/>
        </a:defRPr>
      </a:lvl7pPr>
      <a:lvl8pPr marL="2448414" algn="l" defTabSz="699547" rtl="0" eaLnBrk="1" latinLnBrk="0" hangingPunct="1">
        <a:defRPr sz="1454" kern="1200">
          <a:solidFill>
            <a:schemeClr val="tx1"/>
          </a:solidFill>
          <a:latin typeface="+mn-lt"/>
          <a:ea typeface="+mn-ea"/>
          <a:cs typeface="+mn-cs"/>
        </a:defRPr>
      </a:lvl8pPr>
      <a:lvl9pPr marL="2798187" algn="l" defTabSz="699547" rtl="0" eaLnBrk="1" latinLnBrk="0" hangingPunct="1">
        <a:defRPr sz="145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7212" y="233157"/>
            <a:ext cx="8530927"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398428" y="1476627"/>
            <a:ext cx="853335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9437271"/>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 id="2147484347" r:id="rId14"/>
    <p:sldLayoutId id="2147484348" r:id="rId15"/>
    <p:sldLayoutId id="2147484349" r:id="rId16"/>
    <p:sldLayoutId id="2147484350" r:id="rId17"/>
    <p:sldLayoutId id="2147484351" r:id="rId18"/>
    <p:sldLayoutId id="2147484352" r:id="rId19"/>
    <p:sldLayoutId id="2147484353" r:id="rId20"/>
    <p:sldLayoutId id="2147484354" r:id="rId21"/>
    <p:sldLayoutId id="2147484355" r:id="rId22"/>
    <p:sldLayoutId id="2147484356" r:id="rId23"/>
    <p:sldLayoutId id="2147484357" r:id="rId24"/>
    <p:sldLayoutId id="2147484358" r:id="rId25"/>
    <p:sldLayoutId id="2147484359" r:id="rId26"/>
  </p:sldLayoutIdLst>
  <p:transition>
    <p:fade/>
  </p:transition>
  <p:timing>
    <p:tnLst>
      <p:par>
        <p:cTn id="1" dur="indefinite" restart="never" nodeType="tmRoot"/>
      </p:par>
    </p:tnLst>
  </p:timing>
  <p:hf hdr="0" ftr="0" dt="0"/>
  <p:txStyles>
    <p:titleStyle>
      <a:lvl1pPr algn="l" defTabSz="699547" rtl="0" eaLnBrk="1" latinLnBrk="0" hangingPunct="1">
        <a:lnSpc>
          <a:spcPct val="90000"/>
        </a:lnSpc>
        <a:spcBef>
          <a:spcPct val="0"/>
        </a:spcBef>
        <a:buNone/>
        <a:defRPr lang="en-US" sz="4209" b="0" kern="1200" cap="none" spc="-77"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9912" marR="0" indent="-259912" algn="l" defTabSz="699547" rtl="0" eaLnBrk="1" fontAlgn="auto" latinLnBrk="0" hangingPunct="1">
        <a:lnSpc>
          <a:spcPct val="90000"/>
        </a:lnSpc>
        <a:spcBef>
          <a:spcPct val="20000"/>
        </a:spcBef>
        <a:spcAft>
          <a:spcPts val="0"/>
        </a:spcAft>
        <a:buClrTx/>
        <a:buSzPct val="80000"/>
        <a:buFont typeface="Arial" pitchFamily="34" charset="0"/>
        <a:buChar char="•"/>
        <a:tabLst/>
        <a:defRPr sz="2755" kern="1200" spc="-54" baseline="0">
          <a:gradFill>
            <a:gsLst>
              <a:gs pos="1250">
                <a:schemeClr val="bg2"/>
              </a:gs>
              <a:gs pos="100000">
                <a:schemeClr val="bg2"/>
              </a:gs>
            </a:gsLst>
            <a:lin ang="5400000" scaled="0"/>
          </a:gradFill>
          <a:latin typeface="+mj-lt"/>
          <a:ea typeface="+mn-ea"/>
          <a:cs typeface="+mn-cs"/>
        </a:defRPr>
      </a:lvl1pPr>
      <a:lvl2pPr marL="438449" marR="0" indent="-178538" algn="l" defTabSz="699547" rtl="0" eaLnBrk="1" fontAlgn="auto" latinLnBrk="0" hangingPunct="1">
        <a:lnSpc>
          <a:spcPct val="90000"/>
        </a:lnSpc>
        <a:spcBef>
          <a:spcPct val="20000"/>
        </a:spcBef>
        <a:spcAft>
          <a:spcPts val="0"/>
        </a:spcAft>
        <a:buClrTx/>
        <a:buSzPct val="90000"/>
        <a:buFont typeface="Wingdings" pitchFamily="2" charset="2"/>
        <a:buChar char=""/>
        <a:tabLst/>
        <a:defRPr sz="1836" kern="1200" spc="0" baseline="0">
          <a:gradFill>
            <a:gsLst>
              <a:gs pos="1250">
                <a:schemeClr val="bg2"/>
              </a:gs>
              <a:gs pos="100000">
                <a:schemeClr val="bg2"/>
              </a:gs>
            </a:gsLst>
            <a:lin ang="5400000" scaled="0"/>
          </a:gradFill>
          <a:latin typeface="+mn-lt"/>
          <a:ea typeface="+mn-ea"/>
          <a:cs typeface="+mn-cs"/>
        </a:defRPr>
      </a:lvl2pPr>
      <a:lvl3pPr marL="610914"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610914" algn="l"/>
        </a:tabLst>
        <a:defRPr sz="1836" kern="1200" spc="0" baseline="0">
          <a:gradFill>
            <a:gsLst>
              <a:gs pos="1250">
                <a:schemeClr val="bg2"/>
              </a:gs>
              <a:gs pos="100000">
                <a:schemeClr val="bg2"/>
              </a:gs>
            </a:gsLst>
            <a:lin ang="5400000" scaled="0"/>
          </a:gradFill>
          <a:latin typeface="+mn-lt"/>
          <a:ea typeface="+mn-ea"/>
          <a:cs typeface="+mn-cs"/>
        </a:defRPr>
      </a:lvl3pPr>
      <a:lvl4pPr marL="788236" marR="0" indent="-177322" algn="l" defTabSz="699547" rtl="0" eaLnBrk="1" fontAlgn="auto" latinLnBrk="0" hangingPunct="1">
        <a:lnSpc>
          <a:spcPct val="90000"/>
        </a:lnSpc>
        <a:spcBef>
          <a:spcPct val="20000"/>
        </a:spcBef>
        <a:spcAft>
          <a:spcPts val="0"/>
        </a:spcAft>
        <a:buClrTx/>
        <a:buSzPct val="90000"/>
        <a:buFont typeface="Wingdings" pitchFamily="2" charset="2"/>
        <a:buChar char=""/>
        <a:tabLst/>
        <a:defRPr sz="1530" kern="1200" spc="0" baseline="0">
          <a:gradFill>
            <a:gsLst>
              <a:gs pos="1250">
                <a:schemeClr val="bg2"/>
              </a:gs>
              <a:gs pos="100000">
                <a:schemeClr val="bg2"/>
              </a:gs>
            </a:gsLst>
            <a:lin ang="5400000" scaled="0"/>
          </a:gradFill>
          <a:latin typeface="+mn-lt"/>
          <a:ea typeface="+mn-ea"/>
          <a:cs typeface="+mn-cs"/>
        </a:defRPr>
      </a:lvl4pPr>
      <a:lvl5pPr marL="960702"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960702" algn="l"/>
        </a:tabLst>
        <a:defRPr sz="1530" kern="1200" spc="0" baseline="0">
          <a:gradFill>
            <a:gsLst>
              <a:gs pos="1250">
                <a:schemeClr val="bg2"/>
              </a:gs>
              <a:gs pos="100000">
                <a:schemeClr val="bg2"/>
              </a:gs>
            </a:gsLst>
            <a:lin ang="5400000" scaled="0"/>
          </a:gradFill>
          <a:latin typeface="+mn-lt"/>
          <a:ea typeface="+mn-ea"/>
          <a:cs typeface="+mn-cs"/>
        </a:defRPr>
      </a:lvl5pPr>
      <a:lvl6pPr marL="1923753"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6pPr>
      <a:lvl7pPr marL="2273528"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7pPr>
      <a:lvl8pPr marL="2623301"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8pPr>
      <a:lvl9pPr marL="2973074"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9pPr>
    </p:bodyStyle>
    <p:otherStyle>
      <a:defPPr>
        <a:defRPr lang="en-US"/>
      </a:defPPr>
      <a:lvl1pPr marL="0" algn="l" defTabSz="699547" rtl="0" eaLnBrk="1" latinLnBrk="0" hangingPunct="1">
        <a:defRPr sz="1454" kern="1200">
          <a:solidFill>
            <a:schemeClr val="tx1"/>
          </a:solidFill>
          <a:latin typeface="+mn-lt"/>
          <a:ea typeface="+mn-ea"/>
          <a:cs typeface="+mn-cs"/>
        </a:defRPr>
      </a:lvl1pPr>
      <a:lvl2pPr marL="349773" algn="l" defTabSz="699547" rtl="0" eaLnBrk="1" latinLnBrk="0" hangingPunct="1">
        <a:defRPr sz="1454" kern="1200">
          <a:solidFill>
            <a:schemeClr val="tx1"/>
          </a:solidFill>
          <a:latin typeface="+mn-lt"/>
          <a:ea typeface="+mn-ea"/>
          <a:cs typeface="+mn-cs"/>
        </a:defRPr>
      </a:lvl2pPr>
      <a:lvl3pPr marL="699547" algn="l" defTabSz="699547" rtl="0" eaLnBrk="1" latinLnBrk="0" hangingPunct="1">
        <a:defRPr sz="1454" kern="1200">
          <a:solidFill>
            <a:schemeClr val="tx1"/>
          </a:solidFill>
          <a:latin typeface="+mn-lt"/>
          <a:ea typeface="+mn-ea"/>
          <a:cs typeface="+mn-cs"/>
        </a:defRPr>
      </a:lvl3pPr>
      <a:lvl4pPr marL="1049320" algn="l" defTabSz="699547" rtl="0" eaLnBrk="1" latinLnBrk="0" hangingPunct="1">
        <a:defRPr sz="1454" kern="1200">
          <a:solidFill>
            <a:schemeClr val="tx1"/>
          </a:solidFill>
          <a:latin typeface="+mn-lt"/>
          <a:ea typeface="+mn-ea"/>
          <a:cs typeface="+mn-cs"/>
        </a:defRPr>
      </a:lvl4pPr>
      <a:lvl5pPr marL="1399094" algn="l" defTabSz="699547" rtl="0" eaLnBrk="1" latinLnBrk="0" hangingPunct="1">
        <a:defRPr sz="1454" kern="1200">
          <a:solidFill>
            <a:schemeClr val="tx1"/>
          </a:solidFill>
          <a:latin typeface="+mn-lt"/>
          <a:ea typeface="+mn-ea"/>
          <a:cs typeface="+mn-cs"/>
        </a:defRPr>
      </a:lvl5pPr>
      <a:lvl6pPr marL="1748867" algn="l" defTabSz="699547" rtl="0" eaLnBrk="1" latinLnBrk="0" hangingPunct="1">
        <a:defRPr sz="1454" kern="1200">
          <a:solidFill>
            <a:schemeClr val="tx1"/>
          </a:solidFill>
          <a:latin typeface="+mn-lt"/>
          <a:ea typeface="+mn-ea"/>
          <a:cs typeface="+mn-cs"/>
        </a:defRPr>
      </a:lvl6pPr>
      <a:lvl7pPr marL="2098640" algn="l" defTabSz="699547" rtl="0" eaLnBrk="1" latinLnBrk="0" hangingPunct="1">
        <a:defRPr sz="1454" kern="1200">
          <a:solidFill>
            <a:schemeClr val="tx1"/>
          </a:solidFill>
          <a:latin typeface="+mn-lt"/>
          <a:ea typeface="+mn-ea"/>
          <a:cs typeface="+mn-cs"/>
        </a:defRPr>
      </a:lvl7pPr>
      <a:lvl8pPr marL="2448414" algn="l" defTabSz="699547" rtl="0" eaLnBrk="1" latinLnBrk="0" hangingPunct="1">
        <a:defRPr sz="1454" kern="1200">
          <a:solidFill>
            <a:schemeClr val="tx1"/>
          </a:solidFill>
          <a:latin typeface="+mn-lt"/>
          <a:ea typeface="+mn-ea"/>
          <a:cs typeface="+mn-cs"/>
        </a:defRPr>
      </a:lvl8pPr>
      <a:lvl9pPr marL="2798187" algn="l" defTabSz="699547" rtl="0" eaLnBrk="1" latinLnBrk="0" hangingPunct="1">
        <a:defRPr sz="145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7212" y="233157"/>
            <a:ext cx="8530927"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398428" y="1476627"/>
            <a:ext cx="853335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347726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 id="2147484373" r:id="rId13"/>
    <p:sldLayoutId id="2147484374" r:id="rId14"/>
    <p:sldLayoutId id="2147484375" r:id="rId15"/>
    <p:sldLayoutId id="2147484376" r:id="rId16"/>
    <p:sldLayoutId id="2147484377" r:id="rId17"/>
    <p:sldLayoutId id="2147484378" r:id="rId18"/>
    <p:sldLayoutId id="2147484379" r:id="rId19"/>
    <p:sldLayoutId id="2147484380" r:id="rId20"/>
    <p:sldLayoutId id="2147484381" r:id="rId21"/>
    <p:sldLayoutId id="2147484382" r:id="rId22"/>
    <p:sldLayoutId id="2147484383" r:id="rId23"/>
    <p:sldLayoutId id="2147484384" r:id="rId24"/>
    <p:sldLayoutId id="2147484385" r:id="rId25"/>
    <p:sldLayoutId id="2147484386" r:id="rId26"/>
  </p:sldLayoutIdLst>
  <p:transition>
    <p:fade/>
  </p:transition>
  <p:timing>
    <p:tnLst>
      <p:par>
        <p:cTn id="1" dur="indefinite" restart="never" nodeType="tmRoot"/>
      </p:par>
    </p:tnLst>
  </p:timing>
  <p:hf hdr="0" ftr="0" dt="0"/>
  <p:txStyles>
    <p:titleStyle>
      <a:lvl1pPr algn="l" defTabSz="699547" rtl="0" eaLnBrk="1" latinLnBrk="0" hangingPunct="1">
        <a:lnSpc>
          <a:spcPct val="90000"/>
        </a:lnSpc>
        <a:spcBef>
          <a:spcPct val="0"/>
        </a:spcBef>
        <a:buNone/>
        <a:defRPr lang="en-US" sz="4209" b="0" kern="1200" cap="none" spc="-77"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9912" marR="0" indent="-259912" algn="l" defTabSz="699547" rtl="0" eaLnBrk="1" fontAlgn="auto" latinLnBrk="0" hangingPunct="1">
        <a:lnSpc>
          <a:spcPct val="90000"/>
        </a:lnSpc>
        <a:spcBef>
          <a:spcPct val="20000"/>
        </a:spcBef>
        <a:spcAft>
          <a:spcPts val="0"/>
        </a:spcAft>
        <a:buClrTx/>
        <a:buSzPct val="80000"/>
        <a:buFont typeface="Arial" pitchFamily="34" charset="0"/>
        <a:buChar char="•"/>
        <a:tabLst/>
        <a:defRPr sz="2755" kern="1200" spc="-54" baseline="0">
          <a:gradFill>
            <a:gsLst>
              <a:gs pos="1250">
                <a:schemeClr val="bg2"/>
              </a:gs>
              <a:gs pos="100000">
                <a:schemeClr val="bg2"/>
              </a:gs>
            </a:gsLst>
            <a:lin ang="5400000" scaled="0"/>
          </a:gradFill>
          <a:latin typeface="+mj-lt"/>
          <a:ea typeface="+mn-ea"/>
          <a:cs typeface="+mn-cs"/>
        </a:defRPr>
      </a:lvl1pPr>
      <a:lvl2pPr marL="438449" marR="0" indent="-178538" algn="l" defTabSz="699547" rtl="0" eaLnBrk="1" fontAlgn="auto" latinLnBrk="0" hangingPunct="1">
        <a:lnSpc>
          <a:spcPct val="90000"/>
        </a:lnSpc>
        <a:spcBef>
          <a:spcPct val="20000"/>
        </a:spcBef>
        <a:spcAft>
          <a:spcPts val="0"/>
        </a:spcAft>
        <a:buClrTx/>
        <a:buSzPct val="90000"/>
        <a:buFont typeface="Wingdings" pitchFamily="2" charset="2"/>
        <a:buChar char=""/>
        <a:tabLst/>
        <a:defRPr sz="1836" kern="1200" spc="0" baseline="0">
          <a:gradFill>
            <a:gsLst>
              <a:gs pos="1250">
                <a:schemeClr val="bg2"/>
              </a:gs>
              <a:gs pos="100000">
                <a:schemeClr val="bg2"/>
              </a:gs>
            </a:gsLst>
            <a:lin ang="5400000" scaled="0"/>
          </a:gradFill>
          <a:latin typeface="+mn-lt"/>
          <a:ea typeface="+mn-ea"/>
          <a:cs typeface="+mn-cs"/>
        </a:defRPr>
      </a:lvl2pPr>
      <a:lvl3pPr marL="610914"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610914" algn="l"/>
        </a:tabLst>
        <a:defRPr sz="1836" kern="1200" spc="0" baseline="0">
          <a:gradFill>
            <a:gsLst>
              <a:gs pos="1250">
                <a:schemeClr val="bg2"/>
              </a:gs>
              <a:gs pos="100000">
                <a:schemeClr val="bg2"/>
              </a:gs>
            </a:gsLst>
            <a:lin ang="5400000" scaled="0"/>
          </a:gradFill>
          <a:latin typeface="+mn-lt"/>
          <a:ea typeface="+mn-ea"/>
          <a:cs typeface="+mn-cs"/>
        </a:defRPr>
      </a:lvl3pPr>
      <a:lvl4pPr marL="788236" marR="0" indent="-177322" algn="l" defTabSz="699547" rtl="0" eaLnBrk="1" fontAlgn="auto" latinLnBrk="0" hangingPunct="1">
        <a:lnSpc>
          <a:spcPct val="90000"/>
        </a:lnSpc>
        <a:spcBef>
          <a:spcPct val="20000"/>
        </a:spcBef>
        <a:spcAft>
          <a:spcPts val="0"/>
        </a:spcAft>
        <a:buClrTx/>
        <a:buSzPct val="90000"/>
        <a:buFont typeface="Wingdings" pitchFamily="2" charset="2"/>
        <a:buChar char=""/>
        <a:tabLst/>
        <a:defRPr sz="1530" kern="1200" spc="0" baseline="0">
          <a:gradFill>
            <a:gsLst>
              <a:gs pos="1250">
                <a:schemeClr val="bg2"/>
              </a:gs>
              <a:gs pos="100000">
                <a:schemeClr val="bg2"/>
              </a:gs>
            </a:gsLst>
            <a:lin ang="5400000" scaled="0"/>
          </a:gradFill>
          <a:latin typeface="+mn-lt"/>
          <a:ea typeface="+mn-ea"/>
          <a:cs typeface="+mn-cs"/>
        </a:defRPr>
      </a:lvl4pPr>
      <a:lvl5pPr marL="960702"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960702" algn="l"/>
        </a:tabLst>
        <a:defRPr sz="1530" kern="1200" spc="0" baseline="0">
          <a:gradFill>
            <a:gsLst>
              <a:gs pos="1250">
                <a:schemeClr val="bg2"/>
              </a:gs>
              <a:gs pos="100000">
                <a:schemeClr val="bg2"/>
              </a:gs>
            </a:gsLst>
            <a:lin ang="5400000" scaled="0"/>
          </a:gradFill>
          <a:latin typeface="+mn-lt"/>
          <a:ea typeface="+mn-ea"/>
          <a:cs typeface="+mn-cs"/>
        </a:defRPr>
      </a:lvl5pPr>
      <a:lvl6pPr marL="1923753"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6pPr>
      <a:lvl7pPr marL="2273528"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7pPr>
      <a:lvl8pPr marL="2623301"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8pPr>
      <a:lvl9pPr marL="2973074"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9pPr>
    </p:bodyStyle>
    <p:otherStyle>
      <a:defPPr>
        <a:defRPr lang="en-US"/>
      </a:defPPr>
      <a:lvl1pPr marL="0" algn="l" defTabSz="699547" rtl="0" eaLnBrk="1" latinLnBrk="0" hangingPunct="1">
        <a:defRPr sz="1454" kern="1200">
          <a:solidFill>
            <a:schemeClr val="tx1"/>
          </a:solidFill>
          <a:latin typeface="+mn-lt"/>
          <a:ea typeface="+mn-ea"/>
          <a:cs typeface="+mn-cs"/>
        </a:defRPr>
      </a:lvl1pPr>
      <a:lvl2pPr marL="349773" algn="l" defTabSz="699547" rtl="0" eaLnBrk="1" latinLnBrk="0" hangingPunct="1">
        <a:defRPr sz="1454" kern="1200">
          <a:solidFill>
            <a:schemeClr val="tx1"/>
          </a:solidFill>
          <a:latin typeface="+mn-lt"/>
          <a:ea typeface="+mn-ea"/>
          <a:cs typeface="+mn-cs"/>
        </a:defRPr>
      </a:lvl2pPr>
      <a:lvl3pPr marL="699547" algn="l" defTabSz="699547" rtl="0" eaLnBrk="1" latinLnBrk="0" hangingPunct="1">
        <a:defRPr sz="1454" kern="1200">
          <a:solidFill>
            <a:schemeClr val="tx1"/>
          </a:solidFill>
          <a:latin typeface="+mn-lt"/>
          <a:ea typeface="+mn-ea"/>
          <a:cs typeface="+mn-cs"/>
        </a:defRPr>
      </a:lvl3pPr>
      <a:lvl4pPr marL="1049320" algn="l" defTabSz="699547" rtl="0" eaLnBrk="1" latinLnBrk="0" hangingPunct="1">
        <a:defRPr sz="1454" kern="1200">
          <a:solidFill>
            <a:schemeClr val="tx1"/>
          </a:solidFill>
          <a:latin typeface="+mn-lt"/>
          <a:ea typeface="+mn-ea"/>
          <a:cs typeface="+mn-cs"/>
        </a:defRPr>
      </a:lvl4pPr>
      <a:lvl5pPr marL="1399094" algn="l" defTabSz="699547" rtl="0" eaLnBrk="1" latinLnBrk="0" hangingPunct="1">
        <a:defRPr sz="1454" kern="1200">
          <a:solidFill>
            <a:schemeClr val="tx1"/>
          </a:solidFill>
          <a:latin typeface="+mn-lt"/>
          <a:ea typeface="+mn-ea"/>
          <a:cs typeface="+mn-cs"/>
        </a:defRPr>
      </a:lvl5pPr>
      <a:lvl6pPr marL="1748867" algn="l" defTabSz="699547" rtl="0" eaLnBrk="1" latinLnBrk="0" hangingPunct="1">
        <a:defRPr sz="1454" kern="1200">
          <a:solidFill>
            <a:schemeClr val="tx1"/>
          </a:solidFill>
          <a:latin typeface="+mn-lt"/>
          <a:ea typeface="+mn-ea"/>
          <a:cs typeface="+mn-cs"/>
        </a:defRPr>
      </a:lvl6pPr>
      <a:lvl7pPr marL="2098640" algn="l" defTabSz="699547" rtl="0" eaLnBrk="1" latinLnBrk="0" hangingPunct="1">
        <a:defRPr sz="1454" kern="1200">
          <a:solidFill>
            <a:schemeClr val="tx1"/>
          </a:solidFill>
          <a:latin typeface="+mn-lt"/>
          <a:ea typeface="+mn-ea"/>
          <a:cs typeface="+mn-cs"/>
        </a:defRPr>
      </a:lvl7pPr>
      <a:lvl8pPr marL="2448414" algn="l" defTabSz="699547" rtl="0" eaLnBrk="1" latinLnBrk="0" hangingPunct="1">
        <a:defRPr sz="1454" kern="1200">
          <a:solidFill>
            <a:schemeClr val="tx1"/>
          </a:solidFill>
          <a:latin typeface="+mn-lt"/>
          <a:ea typeface="+mn-ea"/>
          <a:cs typeface="+mn-cs"/>
        </a:defRPr>
      </a:lvl8pPr>
      <a:lvl9pPr marL="2798187" algn="l" defTabSz="699547" rtl="0" eaLnBrk="1" latinLnBrk="0" hangingPunct="1">
        <a:defRPr sz="145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7212" y="233157"/>
            <a:ext cx="8530927"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398428" y="1476627"/>
            <a:ext cx="853335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881761"/>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 id="2147484409" r:id="rId19"/>
    <p:sldLayoutId id="2147484410" r:id="rId20"/>
    <p:sldLayoutId id="2147484411" r:id="rId21"/>
    <p:sldLayoutId id="2147484412" r:id="rId22"/>
    <p:sldLayoutId id="2147484413" r:id="rId23"/>
    <p:sldLayoutId id="2147484414" r:id="rId24"/>
    <p:sldLayoutId id="2147484415" r:id="rId25"/>
    <p:sldLayoutId id="2147484416" r:id="rId26"/>
  </p:sldLayoutIdLst>
  <p:transition>
    <p:fade/>
  </p:transition>
  <p:timing>
    <p:tnLst>
      <p:par>
        <p:cTn id="1" dur="indefinite" restart="never" nodeType="tmRoot"/>
      </p:par>
    </p:tnLst>
  </p:timing>
  <p:hf hdr="0" ftr="0" dt="0"/>
  <p:txStyles>
    <p:titleStyle>
      <a:lvl1pPr algn="l" defTabSz="699547" rtl="0" eaLnBrk="1" latinLnBrk="0" hangingPunct="1">
        <a:lnSpc>
          <a:spcPct val="90000"/>
        </a:lnSpc>
        <a:spcBef>
          <a:spcPct val="0"/>
        </a:spcBef>
        <a:buNone/>
        <a:defRPr lang="en-US" sz="4209" b="0" kern="1200" cap="none" spc="-77"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9912" marR="0" indent="-259912" algn="l" defTabSz="699547" rtl="0" eaLnBrk="1" fontAlgn="auto" latinLnBrk="0" hangingPunct="1">
        <a:lnSpc>
          <a:spcPct val="90000"/>
        </a:lnSpc>
        <a:spcBef>
          <a:spcPct val="20000"/>
        </a:spcBef>
        <a:spcAft>
          <a:spcPts val="0"/>
        </a:spcAft>
        <a:buClrTx/>
        <a:buSzPct val="80000"/>
        <a:buFont typeface="Arial" pitchFamily="34" charset="0"/>
        <a:buChar char="•"/>
        <a:tabLst/>
        <a:defRPr sz="2755" kern="1200" spc="-54" baseline="0">
          <a:gradFill>
            <a:gsLst>
              <a:gs pos="1250">
                <a:schemeClr val="bg2"/>
              </a:gs>
              <a:gs pos="100000">
                <a:schemeClr val="bg2"/>
              </a:gs>
            </a:gsLst>
            <a:lin ang="5400000" scaled="0"/>
          </a:gradFill>
          <a:latin typeface="+mj-lt"/>
          <a:ea typeface="+mn-ea"/>
          <a:cs typeface="+mn-cs"/>
        </a:defRPr>
      </a:lvl1pPr>
      <a:lvl2pPr marL="438449" marR="0" indent="-178538" algn="l" defTabSz="699547" rtl="0" eaLnBrk="1" fontAlgn="auto" latinLnBrk="0" hangingPunct="1">
        <a:lnSpc>
          <a:spcPct val="90000"/>
        </a:lnSpc>
        <a:spcBef>
          <a:spcPct val="20000"/>
        </a:spcBef>
        <a:spcAft>
          <a:spcPts val="0"/>
        </a:spcAft>
        <a:buClrTx/>
        <a:buSzPct val="90000"/>
        <a:buFont typeface="Wingdings" pitchFamily="2" charset="2"/>
        <a:buChar char=""/>
        <a:tabLst/>
        <a:defRPr sz="1836" kern="1200" spc="0" baseline="0">
          <a:gradFill>
            <a:gsLst>
              <a:gs pos="1250">
                <a:schemeClr val="bg2"/>
              </a:gs>
              <a:gs pos="100000">
                <a:schemeClr val="bg2"/>
              </a:gs>
            </a:gsLst>
            <a:lin ang="5400000" scaled="0"/>
          </a:gradFill>
          <a:latin typeface="+mn-lt"/>
          <a:ea typeface="+mn-ea"/>
          <a:cs typeface="+mn-cs"/>
        </a:defRPr>
      </a:lvl2pPr>
      <a:lvl3pPr marL="610914"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610914" algn="l"/>
        </a:tabLst>
        <a:defRPr sz="1836" kern="1200" spc="0" baseline="0">
          <a:gradFill>
            <a:gsLst>
              <a:gs pos="1250">
                <a:schemeClr val="bg2"/>
              </a:gs>
              <a:gs pos="100000">
                <a:schemeClr val="bg2"/>
              </a:gs>
            </a:gsLst>
            <a:lin ang="5400000" scaled="0"/>
          </a:gradFill>
          <a:latin typeface="+mn-lt"/>
          <a:ea typeface="+mn-ea"/>
          <a:cs typeface="+mn-cs"/>
        </a:defRPr>
      </a:lvl3pPr>
      <a:lvl4pPr marL="788236" marR="0" indent="-177322" algn="l" defTabSz="699547" rtl="0" eaLnBrk="1" fontAlgn="auto" latinLnBrk="0" hangingPunct="1">
        <a:lnSpc>
          <a:spcPct val="90000"/>
        </a:lnSpc>
        <a:spcBef>
          <a:spcPct val="20000"/>
        </a:spcBef>
        <a:spcAft>
          <a:spcPts val="0"/>
        </a:spcAft>
        <a:buClrTx/>
        <a:buSzPct val="90000"/>
        <a:buFont typeface="Wingdings" pitchFamily="2" charset="2"/>
        <a:buChar char=""/>
        <a:tabLst/>
        <a:defRPr sz="1530" kern="1200" spc="0" baseline="0">
          <a:gradFill>
            <a:gsLst>
              <a:gs pos="1250">
                <a:schemeClr val="bg2"/>
              </a:gs>
              <a:gs pos="100000">
                <a:schemeClr val="bg2"/>
              </a:gs>
            </a:gsLst>
            <a:lin ang="5400000" scaled="0"/>
          </a:gradFill>
          <a:latin typeface="+mn-lt"/>
          <a:ea typeface="+mn-ea"/>
          <a:cs typeface="+mn-cs"/>
        </a:defRPr>
      </a:lvl4pPr>
      <a:lvl5pPr marL="960702" marR="0" indent="-172465" algn="l" defTabSz="699547" rtl="0" eaLnBrk="1" fontAlgn="auto" latinLnBrk="0" hangingPunct="1">
        <a:lnSpc>
          <a:spcPct val="90000"/>
        </a:lnSpc>
        <a:spcBef>
          <a:spcPct val="20000"/>
        </a:spcBef>
        <a:spcAft>
          <a:spcPts val="0"/>
        </a:spcAft>
        <a:buClrTx/>
        <a:buSzPct val="90000"/>
        <a:buFont typeface="Wingdings" pitchFamily="2" charset="2"/>
        <a:buChar char=""/>
        <a:tabLst>
          <a:tab pos="960702" algn="l"/>
        </a:tabLst>
        <a:defRPr sz="1530" kern="1200" spc="0" baseline="0">
          <a:gradFill>
            <a:gsLst>
              <a:gs pos="1250">
                <a:schemeClr val="bg2"/>
              </a:gs>
              <a:gs pos="100000">
                <a:schemeClr val="bg2"/>
              </a:gs>
            </a:gsLst>
            <a:lin ang="5400000" scaled="0"/>
          </a:gradFill>
          <a:latin typeface="+mn-lt"/>
          <a:ea typeface="+mn-ea"/>
          <a:cs typeface="+mn-cs"/>
        </a:defRPr>
      </a:lvl5pPr>
      <a:lvl6pPr marL="1923753"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6pPr>
      <a:lvl7pPr marL="2273528"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7pPr>
      <a:lvl8pPr marL="2623301"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8pPr>
      <a:lvl9pPr marL="2973074" indent="-174887" algn="l" defTabSz="699547" rtl="0" eaLnBrk="1" latinLnBrk="0" hangingPunct="1">
        <a:spcBef>
          <a:spcPct val="20000"/>
        </a:spcBef>
        <a:buFont typeface="Arial" pitchFamily="34" charset="0"/>
        <a:buChar char="•"/>
        <a:defRPr sz="1530" kern="1200">
          <a:solidFill>
            <a:schemeClr val="tx1"/>
          </a:solidFill>
          <a:latin typeface="+mn-lt"/>
          <a:ea typeface="+mn-ea"/>
          <a:cs typeface="+mn-cs"/>
        </a:defRPr>
      </a:lvl9pPr>
    </p:bodyStyle>
    <p:otherStyle>
      <a:defPPr>
        <a:defRPr lang="en-US"/>
      </a:defPPr>
      <a:lvl1pPr marL="0" algn="l" defTabSz="699547" rtl="0" eaLnBrk="1" latinLnBrk="0" hangingPunct="1">
        <a:defRPr sz="1454" kern="1200">
          <a:solidFill>
            <a:schemeClr val="tx1"/>
          </a:solidFill>
          <a:latin typeface="+mn-lt"/>
          <a:ea typeface="+mn-ea"/>
          <a:cs typeface="+mn-cs"/>
        </a:defRPr>
      </a:lvl1pPr>
      <a:lvl2pPr marL="349773" algn="l" defTabSz="699547" rtl="0" eaLnBrk="1" latinLnBrk="0" hangingPunct="1">
        <a:defRPr sz="1454" kern="1200">
          <a:solidFill>
            <a:schemeClr val="tx1"/>
          </a:solidFill>
          <a:latin typeface="+mn-lt"/>
          <a:ea typeface="+mn-ea"/>
          <a:cs typeface="+mn-cs"/>
        </a:defRPr>
      </a:lvl2pPr>
      <a:lvl3pPr marL="699547" algn="l" defTabSz="699547" rtl="0" eaLnBrk="1" latinLnBrk="0" hangingPunct="1">
        <a:defRPr sz="1454" kern="1200">
          <a:solidFill>
            <a:schemeClr val="tx1"/>
          </a:solidFill>
          <a:latin typeface="+mn-lt"/>
          <a:ea typeface="+mn-ea"/>
          <a:cs typeface="+mn-cs"/>
        </a:defRPr>
      </a:lvl3pPr>
      <a:lvl4pPr marL="1049320" algn="l" defTabSz="699547" rtl="0" eaLnBrk="1" latinLnBrk="0" hangingPunct="1">
        <a:defRPr sz="1454" kern="1200">
          <a:solidFill>
            <a:schemeClr val="tx1"/>
          </a:solidFill>
          <a:latin typeface="+mn-lt"/>
          <a:ea typeface="+mn-ea"/>
          <a:cs typeface="+mn-cs"/>
        </a:defRPr>
      </a:lvl4pPr>
      <a:lvl5pPr marL="1399094" algn="l" defTabSz="699547" rtl="0" eaLnBrk="1" latinLnBrk="0" hangingPunct="1">
        <a:defRPr sz="1454" kern="1200">
          <a:solidFill>
            <a:schemeClr val="tx1"/>
          </a:solidFill>
          <a:latin typeface="+mn-lt"/>
          <a:ea typeface="+mn-ea"/>
          <a:cs typeface="+mn-cs"/>
        </a:defRPr>
      </a:lvl5pPr>
      <a:lvl6pPr marL="1748867" algn="l" defTabSz="699547" rtl="0" eaLnBrk="1" latinLnBrk="0" hangingPunct="1">
        <a:defRPr sz="1454" kern="1200">
          <a:solidFill>
            <a:schemeClr val="tx1"/>
          </a:solidFill>
          <a:latin typeface="+mn-lt"/>
          <a:ea typeface="+mn-ea"/>
          <a:cs typeface="+mn-cs"/>
        </a:defRPr>
      </a:lvl6pPr>
      <a:lvl7pPr marL="2098640" algn="l" defTabSz="699547" rtl="0" eaLnBrk="1" latinLnBrk="0" hangingPunct="1">
        <a:defRPr sz="1454" kern="1200">
          <a:solidFill>
            <a:schemeClr val="tx1"/>
          </a:solidFill>
          <a:latin typeface="+mn-lt"/>
          <a:ea typeface="+mn-ea"/>
          <a:cs typeface="+mn-cs"/>
        </a:defRPr>
      </a:lvl7pPr>
      <a:lvl8pPr marL="2448414" algn="l" defTabSz="699547" rtl="0" eaLnBrk="1" latinLnBrk="0" hangingPunct="1">
        <a:defRPr sz="1454" kern="1200">
          <a:solidFill>
            <a:schemeClr val="tx1"/>
          </a:solidFill>
          <a:latin typeface="+mn-lt"/>
          <a:ea typeface="+mn-ea"/>
          <a:cs typeface="+mn-cs"/>
        </a:defRPr>
      </a:lvl8pPr>
      <a:lvl9pPr marL="2798187" algn="l" defTabSz="699547" rtl="0" eaLnBrk="1" latinLnBrk="0" hangingPunct="1">
        <a:defRPr sz="14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3048" y="2125662"/>
            <a:ext cx="4572002" cy="1828801"/>
          </a:xfrm>
        </p:spPr>
        <p:txBody>
          <a:bodyPr/>
          <a:lstStyle/>
          <a:p>
            <a:r>
              <a:rPr lang="en-US" sz="4000" dirty="0" smtClean="0"/>
              <a:t>Managed Availability Made Easy</a:t>
            </a:r>
            <a:endParaRPr lang="en-US" sz="4400" dirty="0"/>
          </a:p>
        </p:txBody>
      </p:sp>
      <p:sp>
        <p:nvSpPr>
          <p:cNvPr id="4" name="Text Placeholder 3"/>
          <p:cNvSpPr>
            <a:spLocks noGrp="1"/>
          </p:cNvSpPr>
          <p:nvPr>
            <p:ph type="body" sz="quarter" idx="14"/>
          </p:nvPr>
        </p:nvSpPr>
        <p:spPr>
          <a:xfrm>
            <a:off x="273425" y="3954457"/>
            <a:ext cx="4571625" cy="2438405"/>
          </a:xfrm>
        </p:spPr>
        <p:txBody>
          <a:bodyPr/>
          <a:lstStyle/>
          <a:p>
            <a:endParaRPr lang="en-US" sz="2800" dirty="0" smtClean="0"/>
          </a:p>
          <a:p>
            <a:r>
              <a:rPr lang="en-US" sz="2800" dirty="0" smtClean="0"/>
              <a:t>Jay Cotton</a:t>
            </a:r>
            <a:r>
              <a:rPr lang="en-US" sz="2800" dirty="0"/>
              <a:t/>
            </a:r>
            <a:br>
              <a:rPr lang="en-US" sz="2800" dirty="0"/>
            </a:br>
            <a:r>
              <a:rPr lang="en-US" sz="2800" dirty="0" smtClean="0"/>
              <a:t>Microsoft Premier Field Engineer</a:t>
            </a:r>
            <a:endParaRPr lang="en-US" sz="2800" dirty="0"/>
          </a:p>
          <a:p>
            <a:endParaRPr lang="en-US" sz="2800" dirty="0"/>
          </a:p>
        </p:txBody>
      </p:sp>
    </p:spTree>
    <p:extLst>
      <p:ext uri="{BB962C8B-B14F-4D97-AF65-F5344CB8AC3E}">
        <p14:creationId xmlns:p14="http://schemas.microsoft.com/office/powerpoint/2010/main" val="340149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Overrides</a:t>
            </a:r>
            <a:endParaRPr lang="en-US" dirty="0"/>
          </a:p>
        </p:txBody>
      </p:sp>
      <p:sp>
        <p:nvSpPr>
          <p:cNvPr id="3" name="Text Placeholder 2"/>
          <p:cNvSpPr>
            <a:spLocks noGrp="1"/>
          </p:cNvSpPr>
          <p:nvPr>
            <p:ph type="body" sz="quarter" idx="4294967295"/>
          </p:nvPr>
        </p:nvSpPr>
        <p:spPr>
          <a:xfrm>
            <a:off x="205962" y="1212849"/>
            <a:ext cx="8916415" cy="5016758"/>
          </a:xfrm>
          <a:prstGeom prst="rect">
            <a:avLst/>
          </a:prstGeom>
        </p:spPr>
        <p:txBody>
          <a:bodyPr/>
          <a:lstStyle/>
          <a:p>
            <a:r>
              <a:rPr lang="en-US" dirty="0" smtClean="0"/>
              <a:t>Can be set for a specified duration or to apply to a specific version of the server</a:t>
            </a:r>
          </a:p>
          <a:p>
            <a:endParaRPr lang="en-US" dirty="0" smtClean="0"/>
          </a:p>
          <a:p>
            <a:r>
              <a:rPr lang="en-US" dirty="0" smtClean="0"/>
              <a:t>Are not immediately implemented</a:t>
            </a:r>
          </a:p>
          <a:p>
            <a:pPr lvl="1"/>
            <a:r>
              <a:rPr lang="en-US" dirty="0" smtClean="0"/>
              <a:t>Exchange Health Service reads configuration every 10 minutes</a:t>
            </a:r>
          </a:p>
          <a:p>
            <a:pPr lvl="1"/>
            <a:r>
              <a:rPr lang="en-US" dirty="0" smtClean="0"/>
              <a:t>Global changes depend on Active Directory replication</a:t>
            </a:r>
          </a:p>
          <a:p>
            <a:endParaRPr lang="en-US" dirty="0" smtClean="0"/>
          </a:p>
          <a:p>
            <a:r>
              <a:rPr lang="en-US" dirty="0" smtClean="0"/>
              <a:t>Wildcards are not supported</a:t>
            </a:r>
          </a:p>
          <a:p>
            <a:pPr lvl="1"/>
            <a:r>
              <a:rPr lang="en-US" dirty="0" smtClean="0"/>
              <a:t>Cannot override entire health set in one task</a:t>
            </a:r>
            <a:endParaRPr lang="en-US" dirty="0"/>
          </a:p>
        </p:txBody>
      </p:sp>
    </p:spTree>
    <p:extLst>
      <p:ext uri="{BB962C8B-B14F-4D97-AF65-F5344CB8AC3E}">
        <p14:creationId xmlns:p14="http://schemas.microsoft.com/office/powerpoint/2010/main" val="13824250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Management Tasks and Cmdlets</a:t>
            </a:r>
            <a:endParaRPr lang="en-US" dirty="0"/>
          </a:p>
        </p:txBody>
      </p:sp>
      <p:sp>
        <p:nvSpPr>
          <p:cNvPr id="4" name="Text Placeholder 3"/>
          <p:cNvSpPr>
            <a:spLocks noGrp="1"/>
          </p:cNvSpPr>
          <p:nvPr>
            <p:ph type="body" sz="quarter" idx="4294967295"/>
          </p:nvPr>
        </p:nvSpPr>
        <p:spPr>
          <a:xfrm>
            <a:off x="205962" y="1212850"/>
            <a:ext cx="8916415" cy="5478423"/>
          </a:xfrm>
          <a:prstGeom prst="rect">
            <a:avLst/>
          </a:prstGeom>
        </p:spPr>
        <p:txBody>
          <a:bodyPr/>
          <a:lstStyle/>
          <a:p>
            <a:r>
              <a:rPr lang="en-US" dirty="0" smtClean="0"/>
              <a:t>Create an override</a:t>
            </a:r>
          </a:p>
          <a:p>
            <a:pPr lvl="1"/>
            <a:r>
              <a:rPr lang="en-US" b="1" dirty="0" smtClean="0">
                <a:solidFill>
                  <a:schemeClr val="bg2"/>
                </a:solidFill>
                <a:latin typeface="Courier New" panose="02070309020205020404" pitchFamily="49" charset="0"/>
                <a:cs typeface="Courier New" panose="02070309020205020404" pitchFamily="49" charset="0"/>
              </a:rPr>
              <a:t>Add-</a:t>
            </a:r>
            <a:r>
              <a:rPr lang="en-US" b="1" dirty="0" err="1" smtClean="0">
                <a:solidFill>
                  <a:schemeClr val="bg2"/>
                </a:solidFill>
                <a:latin typeface="Courier New" panose="02070309020205020404" pitchFamily="49" charset="0"/>
                <a:cs typeface="Courier New" panose="02070309020205020404" pitchFamily="49" charset="0"/>
              </a:rPr>
              <a:t>ServerMonitoringOverride</a:t>
            </a:r>
            <a:endParaRPr lang="en-US" b="1" dirty="0" smtClean="0">
              <a:solidFill>
                <a:schemeClr val="bg2"/>
              </a:solidFill>
              <a:latin typeface="Courier New" panose="02070309020205020404" pitchFamily="49" charset="0"/>
              <a:cs typeface="Courier New" panose="02070309020205020404" pitchFamily="49" charset="0"/>
            </a:endParaRPr>
          </a:p>
          <a:p>
            <a:pPr lvl="1"/>
            <a:r>
              <a:rPr lang="en-US" b="1" dirty="0" smtClean="0">
                <a:solidFill>
                  <a:schemeClr val="bg2"/>
                </a:solidFill>
                <a:latin typeface="Courier New" panose="02070309020205020404" pitchFamily="49" charset="0"/>
                <a:cs typeface="Courier New" panose="02070309020205020404" pitchFamily="49" charset="0"/>
              </a:rPr>
              <a:t>Add-</a:t>
            </a:r>
            <a:r>
              <a:rPr lang="en-US" b="1" dirty="0" err="1" smtClean="0">
                <a:solidFill>
                  <a:schemeClr val="bg2"/>
                </a:solidFill>
                <a:latin typeface="Courier New" panose="02070309020205020404" pitchFamily="49" charset="0"/>
                <a:cs typeface="Courier New" panose="02070309020205020404" pitchFamily="49" charset="0"/>
              </a:rPr>
              <a:t>GlobalMonitoringOverride</a:t>
            </a:r>
            <a:endParaRPr lang="en-US" b="1" dirty="0" smtClean="0">
              <a:solidFill>
                <a:schemeClr val="bg2"/>
              </a:solidFill>
              <a:latin typeface="Courier New" panose="02070309020205020404" pitchFamily="49" charset="0"/>
              <a:cs typeface="Courier New" panose="02070309020205020404" pitchFamily="49" charset="0"/>
            </a:endParaRPr>
          </a:p>
          <a:p>
            <a:endParaRPr lang="en-US" dirty="0" smtClean="0"/>
          </a:p>
          <a:p>
            <a:r>
              <a:rPr lang="en-US" dirty="0" smtClean="0"/>
              <a:t>View overrides</a:t>
            </a:r>
          </a:p>
          <a:p>
            <a:pPr lvl="1"/>
            <a:r>
              <a:rPr lang="en-US" b="1" dirty="0" smtClean="0">
                <a:solidFill>
                  <a:schemeClr val="bg2"/>
                </a:solidFill>
                <a:latin typeface="Courier New" panose="02070309020205020404" pitchFamily="49" charset="0"/>
                <a:cs typeface="Courier New" panose="02070309020205020404" pitchFamily="49" charset="0"/>
              </a:rPr>
              <a:t>Get-</a:t>
            </a:r>
            <a:r>
              <a:rPr lang="en-US" b="1" dirty="0" err="1" smtClean="0">
                <a:solidFill>
                  <a:schemeClr val="bg2"/>
                </a:solidFill>
                <a:latin typeface="Courier New" panose="02070309020205020404" pitchFamily="49" charset="0"/>
                <a:cs typeface="Courier New" panose="02070309020205020404" pitchFamily="49" charset="0"/>
              </a:rPr>
              <a:t>ServerMonitoringOverride</a:t>
            </a:r>
            <a:endParaRPr lang="en-US" b="1" dirty="0" smtClean="0">
              <a:solidFill>
                <a:schemeClr val="bg2"/>
              </a:solidFill>
              <a:latin typeface="Courier New" panose="02070309020205020404" pitchFamily="49" charset="0"/>
              <a:cs typeface="Courier New" panose="02070309020205020404" pitchFamily="49" charset="0"/>
            </a:endParaRPr>
          </a:p>
          <a:p>
            <a:pPr lvl="1"/>
            <a:r>
              <a:rPr lang="en-US" b="1" dirty="0" smtClean="0">
                <a:solidFill>
                  <a:schemeClr val="bg2"/>
                </a:solidFill>
                <a:latin typeface="Courier New" panose="02070309020205020404" pitchFamily="49" charset="0"/>
                <a:cs typeface="Courier New" panose="02070309020205020404" pitchFamily="49" charset="0"/>
              </a:rPr>
              <a:t>Get-</a:t>
            </a:r>
            <a:r>
              <a:rPr lang="en-US" b="1" dirty="0" err="1" smtClean="0">
                <a:solidFill>
                  <a:schemeClr val="bg2"/>
                </a:solidFill>
                <a:latin typeface="Courier New" panose="02070309020205020404" pitchFamily="49" charset="0"/>
                <a:cs typeface="Courier New" panose="02070309020205020404" pitchFamily="49" charset="0"/>
              </a:rPr>
              <a:t>GlobalMonitoringOverride</a:t>
            </a:r>
            <a:endParaRPr lang="en-US" b="1" dirty="0" smtClean="0">
              <a:solidFill>
                <a:schemeClr val="bg2"/>
              </a:solidFill>
              <a:latin typeface="Courier New" panose="02070309020205020404" pitchFamily="49" charset="0"/>
              <a:cs typeface="Courier New" panose="02070309020205020404" pitchFamily="49" charset="0"/>
            </a:endParaRPr>
          </a:p>
          <a:p>
            <a:endParaRPr lang="en-US" dirty="0" smtClean="0"/>
          </a:p>
          <a:p>
            <a:r>
              <a:rPr lang="en-US" dirty="0" smtClean="0"/>
              <a:t>Remove an override</a:t>
            </a:r>
          </a:p>
          <a:p>
            <a:pPr lvl="1"/>
            <a:r>
              <a:rPr lang="en-US" b="1" dirty="0" smtClean="0">
                <a:solidFill>
                  <a:schemeClr val="bg2"/>
                </a:solidFill>
                <a:latin typeface="Courier New" panose="02070309020205020404" pitchFamily="49" charset="0"/>
                <a:cs typeface="Courier New" panose="02070309020205020404" pitchFamily="49" charset="0"/>
              </a:rPr>
              <a:t>Remove-</a:t>
            </a:r>
            <a:r>
              <a:rPr lang="en-US" b="1" dirty="0" err="1" smtClean="0">
                <a:solidFill>
                  <a:schemeClr val="bg2"/>
                </a:solidFill>
                <a:latin typeface="Courier New" panose="02070309020205020404" pitchFamily="49" charset="0"/>
                <a:cs typeface="Courier New" panose="02070309020205020404" pitchFamily="49" charset="0"/>
              </a:rPr>
              <a:t>ServerMonitoringOverride</a:t>
            </a:r>
            <a:endParaRPr lang="en-US" b="1" dirty="0" smtClean="0">
              <a:solidFill>
                <a:schemeClr val="bg2"/>
              </a:solidFill>
              <a:latin typeface="Courier New" panose="02070309020205020404" pitchFamily="49" charset="0"/>
              <a:cs typeface="Courier New" panose="02070309020205020404" pitchFamily="49" charset="0"/>
            </a:endParaRPr>
          </a:p>
          <a:p>
            <a:pPr lvl="1"/>
            <a:r>
              <a:rPr lang="en-US" b="1" dirty="0" smtClean="0">
                <a:solidFill>
                  <a:schemeClr val="bg2"/>
                </a:solidFill>
                <a:latin typeface="Courier New" panose="02070309020205020404" pitchFamily="49" charset="0"/>
                <a:cs typeface="Courier New" panose="02070309020205020404" pitchFamily="49" charset="0"/>
              </a:rPr>
              <a:t>Remove-</a:t>
            </a:r>
            <a:r>
              <a:rPr lang="en-US" b="1" dirty="0" err="1" smtClean="0">
                <a:solidFill>
                  <a:schemeClr val="bg2"/>
                </a:solidFill>
                <a:latin typeface="Courier New" panose="02070309020205020404" pitchFamily="49" charset="0"/>
                <a:cs typeface="Courier New" panose="02070309020205020404" pitchFamily="49" charset="0"/>
              </a:rPr>
              <a:t>GlobalMonitoringOverride</a:t>
            </a:r>
            <a:endParaRPr lang="en-US" b="1" dirty="0">
              <a:solidFill>
                <a:schemeClr val="bg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0616958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Event Logging</a:t>
            </a:r>
            <a:endParaRPr lang="en-US" dirty="0"/>
          </a:p>
        </p:txBody>
      </p:sp>
      <p:sp>
        <p:nvSpPr>
          <p:cNvPr id="2" name="Text Placeholder 1"/>
          <p:cNvSpPr>
            <a:spLocks noGrp="1"/>
          </p:cNvSpPr>
          <p:nvPr>
            <p:ph type="body" sz="quarter" idx="4294967295"/>
          </p:nvPr>
        </p:nvSpPr>
        <p:spPr>
          <a:xfrm>
            <a:off x="205962" y="1212850"/>
            <a:ext cx="8916415" cy="2059025"/>
          </a:xfrm>
          <a:prstGeom prst="rect">
            <a:avLst/>
          </a:prstGeom>
        </p:spPr>
        <p:txBody>
          <a:bodyPr/>
          <a:lstStyle/>
          <a:p>
            <a:r>
              <a:rPr lang="en-US" smtClean="0"/>
              <a:t>Managed Availability makes extensive use of crimson channel event log</a:t>
            </a:r>
          </a:p>
          <a:p>
            <a:pPr lvl="1"/>
            <a:r>
              <a:rPr lang="en-US" smtClean="0"/>
              <a:t>Microsoft-Exchange-ActiveMonitoring</a:t>
            </a:r>
          </a:p>
          <a:p>
            <a:pPr lvl="2"/>
            <a:r>
              <a:rPr lang="en-US" smtClean="0"/>
              <a:t>ProbeDefinition</a:t>
            </a:r>
          </a:p>
          <a:p>
            <a:pPr lvl="2"/>
            <a:r>
              <a:rPr lang="en-US" smtClean="0"/>
              <a:t>ProbeResult</a:t>
            </a:r>
          </a:p>
          <a:p>
            <a:pPr lvl="2"/>
            <a:r>
              <a:rPr lang="en-US" smtClean="0"/>
              <a:t>MonitorDefinition</a:t>
            </a:r>
          </a:p>
          <a:p>
            <a:pPr lvl="2"/>
            <a:r>
              <a:rPr lang="en-US" smtClean="0"/>
              <a:t>MonitorResult</a:t>
            </a:r>
          </a:p>
          <a:p>
            <a:pPr lvl="2"/>
            <a:r>
              <a:rPr lang="en-US" smtClean="0"/>
              <a:t>ResponderDefinition</a:t>
            </a:r>
          </a:p>
          <a:p>
            <a:pPr lvl="2"/>
            <a:r>
              <a:rPr lang="en-US" smtClean="0"/>
              <a:t>ResponderResult</a:t>
            </a:r>
          </a:p>
          <a:p>
            <a:pPr lvl="1"/>
            <a:r>
              <a:rPr lang="en-US" smtClean="0"/>
              <a:t>Microsoft-Exchange-ManagedAvailability</a:t>
            </a:r>
          </a:p>
          <a:p>
            <a:pPr lvl="2"/>
            <a:r>
              <a:rPr lang="en-US" smtClean="0"/>
              <a:t>Monitoring</a:t>
            </a:r>
          </a:p>
          <a:p>
            <a:pPr lvl="2"/>
            <a:r>
              <a:rPr lang="en-US" smtClean="0"/>
              <a:t>RecoveryActionResults</a:t>
            </a:r>
            <a:endParaRPr lang="en-US" dirty="0"/>
          </a:p>
        </p:txBody>
      </p:sp>
    </p:spTree>
    <p:extLst>
      <p:ext uri="{BB962C8B-B14F-4D97-AF65-F5344CB8AC3E}">
        <p14:creationId xmlns:p14="http://schemas.microsoft.com/office/powerpoint/2010/main" val="425998097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Definitions</a:t>
            </a:r>
            <a:endParaRPr lang="en-US" dirty="0"/>
          </a:p>
        </p:txBody>
      </p:sp>
      <p:sp>
        <p:nvSpPr>
          <p:cNvPr id="3" name="Text Placeholder 2"/>
          <p:cNvSpPr>
            <a:spLocks noGrp="1"/>
          </p:cNvSpPr>
          <p:nvPr>
            <p:ph type="body" sz="quarter" idx="4294967295"/>
          </p:nvPr>
        </p:nvSpPr>
        <p:spPr>
          <a:xfrm>
            <a:off x="205962" y="1212850"/>
            <a:ext cx="8916415" cy="2059025"/>
          </a:xfrm>
          <a:prstGeom prst="rect">
            <a:avLst/>
          </a:prstGeom>
        </p:spPr>
        <p:txBody>
          <a:bodyPr/>
          <a:lstStyle/>
          <a:p>
            <a:r>
              <a:rPr lang="en-US" smtClean="0"/>
              <a:t>Probe, monitor and responder definitions initialized and logged when Health Manager worker process starts</a:t>
            </a:r>
            <a:endParaRPr lang="en-US" dirty="0"/>
          </a:p>
        </p:txBody>
      </p:sp>
    </p:spTree>
    <p:extLst>
      <p:ext uri="{BB962C8B-B14F-4D97-AF65-F5344CB8AC3E}">
        <p14:creationId xmlns:p14="http://schemas.microsoft.com/office/powerpoint/2010/main" val="360951908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8617"/>
          <a:stretch/>
        </p:blipFill>
        <p:spPr>
          <a:xfrm>
            <a:off x="1049751" y="91849"/>
            <a:ext cx="7460192" cy="6817896"/>
          </a:xfrm>
          <a:prstGeom prst="rect">
            <a:avLst/>
          </a:prstGeom>
        </p:spPr>
      </p:pic>
      <p:pic>
        <p:nvPicPr>
          <p:cNvPr id="6" name="Picture 5"/>
          <p:cNvPicPr>
            <a:picLocks noChangeAspect="1"/>
          </p:cNvPicPr>
          <p:nvPr/>
        </p:nvPicPr>
        <p:blipFill rotWithShape="1">
          <a:blip r:embed="rId3"/>
          <a:srcRect b="8617"/>
          <a:stretch/>
        </p:blipFill>
        <p:spPr>
          <a:xfrm>
            <a:off x="1049751" y="91849"/>
            <a:ext cx="7460192" cy="6817896"/>
          </a:xfrm>
          <a:prstGeom prst="rect">
            <a:avLst/>
          </a:prstGeom>
        </p:spPr>
      </p:pic>
      <p:pic>
        <p:nvPicPr>
          <p:cNvPr id="7" name="Picture 6"/>
          <p:cNvPicPr>
            <a:picLocks noChangeAspect="1"/>
          </p:cNvPicPr>
          <p:nvPr/>
        </p:nvPicPr>
        <p:blipFill rotWithShape="1">
          <a:blip r:embed="rId4"/>
          <a:srcRect b="8617"/>
          <a:stretch/>
        </p:blipFill>
        <p:spPr>
          <a:xfrm>
            <a:off x="1049751" y="91849"/>
            <a:ext cx="7460192" cy="6817896"/>
          </a:xfrm>
          <a:prstGeom prst="rect">
            <a:avLst/>
          </a:prstGeom>
        </p:spPr>
      </p:pic>
    </p:spTree>
    <p:extLst>
      <p:ext uri="{BB962C8B-B14F-4D97-AF65-F5344CB8AC3E}">
        <p14:creationId xmlns:p14="http://schemas.microsoft.com/office/powerpoint/2010/main" val="1944443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Managed Availability – Recovery Actions</a:t>
            </a:r>
          </a:p>
        </p:txBody>
      </p:sp>
      <p:sp>
        <p:nvSpPr>
          <p:cNvPr id="2" name="Text Placeholder 1"/>
          <p:cNvSpPr>
            <a:spLocks noGrp="1"/>
          </p:cNvSpPr>
          <p:nvPr>
            <p:ph type="body" sz="quarter" idx="4294967295"/>
          </p:nvPr>
        </p:nvSpPr>
        <p:spPr>
          <a:xfrm>
            <a:off x="205962" y="1212850"/>
            <a:ext cx="8916415" cy="2059025"/>
          </a:xfrm>
          <a:prstGeom prst="rect">
            <a:avLst/>
          </a:prstGeom>
        </p:spPr>
        <p:txBody>
          <a:bodyPr/>
          <a:lstStyle/>
          <a:p>
            <a:r>
              <a:rPr lang="en-US" dirty="0" smtClean="0"/>
              <a:t>Managed availability logs all recovery actions to the crimson channel</a:t>
            </a:r>
          </a:p>
          <a:p>
            <a:pPr lvl="1"/>
            <a:r>
              <a:rPr lang="en-US" dirty="0" err="1" smtClean="0"/>
              <a:t>Microsoft.Exchange.ManagedAvailability</a:t>
            </a:r>
            <a:r>
              <a:rPr lang="en-US" dirty="0" smtClean="0"/>
              <a:t>/</a:t>
            </a:r>
            <a:r>
              <a:rPr lang="en-US" dirty="0" err="1" smtClean="0"/>
              <a:t>RecoveryActions</a:t>
            </a:r>
            <a:endParaRPr lang="en-US" dirty="0" smtClean="0"/>
          </a:p>
          <a:p>
            <a:pPr lvl="1"/>
            <a:r>
              <a:rPr lang="en-US" dirty="0" smtClean="0"/>
              <a:t>Event 500 indicates that a recovery action was started</a:t>
            </a:r>
          </a:p>
          <a:p>
            <a:pPr lvl="1"/>
            <a:r>
              <a:rPr lang="en-US" dirty="0" smtClean="0"/>
              <a:t>Event 501 indicates that a recovery action was successful</a:t>
            </a:r>
          </a:p>
          <a:p>
            <a:pPr lvl="1"/>
            <a:r>
              <a:rPr lang="en-US" dirty="0" smtClean="0"/>
              <a:t>Event 502 indicates that a recovery action was unsuccessful</a:t>
            </a:r>
            <a:endParaRPr lang="en-US" dirty="0"/>
          </a:p>
        </p:txBody>
      </p:sp>
    </p:spTree>
    <p:extLst>
      <p:ext uri="{BB962C8B-B14F-4D97-AF65-F5344CB8AC3E}">
        <p14:creationId xmlns:p14="http://schemas.microsoft.com/office/powerpoint/2010/main" val="1113426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p:txBody>
          <a:bodyPr/>
          <a:lstStyle/>
          <a:p>
            <a:r>
              <a:rPr lang="en-US" sz="4000" spc="0" dirty="0">
                <a:cs typeface="+mn-cs"/>
              </a:rPr>
              <a:t>Managed</a:t>
            </a:r>
            <a:r>
              <a:rPr lang="en-US" sz="4000" dirty="0" smtClean="0"/>
              <a:t> Availability – Recovery Actions</a:t>
            </a:r>
            <a:r>
              <a:rPr lang="en-US" dirty="0" smtClean="0"/>
              <a:t/>
            </a:r>
            <a:br>
              <a:rPr lang="en-US" dirty="0" smtClean="0"/>
            </a:br>
            <a:r>
              <a:rPr lang="en-US" dirty="0"/>
              <a:t/>
            </a:r>
            <a:br>
              <a:rPr lang="en-US" dirty="0"/>
            </a:br>
            <a:endParaRPr lang="en-US" dirty="0"/>
          </a:p>
        </p:txBody>
      </p:sp>
      <p:sp>
        <p:nvSpPr>
          <p:cNvPr id="7" name="Text Placeholder 6"/>
          <p:cNvSpPr>
            <a:spLocks noGrp="1"/>
          </p:cNvSpPr>
          <p:nvPr>
            <p:ph type="body" sz="quarter" idx="4294967295"/>
          </p:nvPr>
        </p:nvSpPr>
        <p:spPr>
          <a:xfrm>
            <a:off x="205962" y="1212850"/>
            <a:ext cx="8916415" cy="2059025"/>
          </a:xfrm>
          <a:prstGeom prst="rect">
            <a:avLst/>
          </a:prstGeom>
        </p:spPr>
        <p:txBody>
          <a:bodyPr/>
          <a:lstStyle/>
          <a:p>
            <a:r>
              <a:rPr lang="en-US" dirty="0" smtClean="0"/>
              <a:t>Useful properties for Recovery Action event</a:t>
            </a:r>
          </a:p>
          <a:p>
            <a:pPr lvl="1"/>
            <a:r>
              <a:rPr lang="en-US" dirty="0" smtClean="0"/>
              <a:t>Id - Action that was taken. Common values are </a:t>
            </a:r>
            <a:r>
              <a:rPr lang="en-US" dirty="0" err="1" smtClean="0"/>
              <a:t>RestartService</a:t>
            </a:r>
            <a:r>
              <a:rPr lang="en-US" dirty="0" smtClean="0"/>
              <a:t>, </a:t>
            </a:r>
            <a:r>
              <a:rPr lang="en-US" dirty="0" err="1" smtClean="0"/>
              <a:t>RecycleApplicationPool</a:t>
            </a:r>
            <a:r>
              <a:rPr lang="en-US" dirty="0" smtClean="0"/>
              <a:t>, </a:t>
            </a:r>
            <a:r>
              <a:rPr lang="en-US" dirty="0" err="1" smtClean="0"/>
              <a:t>ComponentOffline</a:t>
            </a:r>
            <a:r>
              <a:rPr lang="en-US" dirty="0" smtClean="0"/>
              <a:t>, or </a:t>
            </a:r>
            <a:r>
              <a:rPr lang="en-US" dirty="0" err="1" smtClean="0"/>
              <a:t>ServerFailover</a:t>
            </a:r>
            <a:endParaRPr lang="en-US" dirty="0" smtClean="0"/>
          </a:p>
          <a:p>
            <a:pPr lvl="1"/>
            <a:r>
              <a:rPr lang="en-US" dirty="0" smtClean="0"/>
              <a:t>State - Whether the action has started (event 500) or finished (event 501/502)</a:t>
            </a:r>
          </a:p>
          <a:p>
            <a:pPr lvl="1"/>
            <a:r>
              <a:rPr lang="en-US" dirty="0" err="1" smtClean="0"/>
              <a:t>ResourceName</a:t>
            </a:r>
            <a:r>
              <a:rPr lang="en-US" dirty="0" smtClean="0"/>
              <a:t> - The object that was affected by the action. This will be the name of a service for </a:t>
            </a:r>
            <a:r>
              <a:rPr lang="en-US" dirty="0" err="1" smtClean="0"/>
              <a:t>RestartService</a:t>
            </a:r>
            <a:r>
              <a:rPr lang="en-US" dirty="0" smtClean="0"/>
              <a:t> actions, or the name of a server for server-level actions</a:t>
            </a:r>
          </a:p>
          <a:p>
            <a:pPr lvl="1"/>
            <a:r>
              <a:rPr lang="en-US" dirty="0" err="1" smtClean="0"/>
              <a:t>EndTime</a:t>
            </a:r>
            <a:r>
              <a:rPr lang="en-US" dirty="0" smtClean="0"/>
              <a:t> - The time the action completed</a:t>
            </a:r>
          </a:p>
          <a:p>
            <a:pPr lvl="1"/>
            <a:r>
              <a:rPr lang="en-US" dirty="0" smtClean="0"/>
              <a:t>Result - Whether the action succeeded or not</a:t>
            </a:r>
          </a:p>
          <a:p>
            <a:pPr lvl="1"/>
            <a:r>
              <a:rPr lang="en-US" dirty="0" err="1" smtClean="0"/>
              <a:t>RequestorName</a:t>
            </a:r>
            <a:r>
              <a:rPr lang="en-US" dirty="0" smtClean="0"/>
              <a:t> - The name of the Responder that took the action</a:t>
            </a:r>
            <a:endParaRPr lang="en-US" dirty="0"/>
          </a:p>
        </p:txBody>
      </p:sp>
      <p:sp>
        <p:nvSpPr>
          <p:cNvPr id="6" name="Text Placeholder 1"/>
          <p:cNvSpPr txBox="1">
            <a:spLocks/>
          </p:cNvSpPr>
          <p:nvPr/>
        </p:nvSpPr>
        <p:spPr>
          <a:xfrm>
            <a:off x="398927" y="1894661"/>
            <a:ext cx="8523389" cy="3205209"/>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8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bg2"/>
                    </a:gs>
                    <a:gs pos="6000">
                      <a:schemeClr val="bg2"/>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bg2"/>
                    </a:gs>
                    <a:gs pos="6000">
                      <a:schemeClr val="bg2"/>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bg2"/>
                    </a:gs>
                    <a:gs pos="6000">
                      <a:schemeClr val="bg2"/>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bg2"/>
                    </a:gs>
                    <a:gs pos="6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4080" dirty="0">
              <a:solidFill>
                <a:srgbClr val="505050"/>
              </a:solidFill>
              <a:cs typeface="Consolas" panose="020B0609020204030204" pitchFamily="49" charset="0"/>
            </a:endParaRPr>
          </a:p>
        </p:txBody>
      </p:sp>
    </p:spTree>
    <p:extLst>
      <p:ext uri="{BB962C8B-B14F-4D97-AF65-F5344CB8AC3E}">
        <p14:creationId xmlns:p14="http://schemas.microsoft.com/office/powerpoint/2010/main" val="39174233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8742"/>
          <a:stretch/>
        </p:blipFill>
        <p:spPr>
          <a:xfrm>
            <a:off x="933186" y="85593"/>
            <a:ext cx="7460192" cy="6808595"/>
          </a:xfrm>
          <a:prstGeom prst="rect">
            <a:avLst/>
          </a:prstGeom>
        </p:spPr>
      </p:pic>
      <p:pic>
        <p:nvPicPr>
          <p:cNvPr id="2" name="Picture 1"/>
          <p:cNvPicPr>
            <a:picLocks noChangeAspect="1"/>
          </p:cNvPicPr>
          <p:nvPr/>
        </p:nvPicPr>
        <p:blipFill rotWithShape="1">
          <a:blip r:embed="rId3"/>
          <a:srcRect b="8288"/>
          <a:stretch/>
        </p:blipFill>
        <p:spPr>
          <a:xfrm>
            <a:off x="933186" y="77714"/>
            <a:ext cx="7460192" cy="6842470"/>
          </a:xfrm>
          <a:prstGeom prst="rect">
            <a:avLst/>
          </a:prstGeom>
        </p:spPr>
      </p:pic>
    </p:spTree>
    <p:extLst>
      <p:ext uri="{BB962C8B-B14F-4D97-AF65-F5344CB8AC3E}">
        <p14:creationId xmlns:p14="http://schemas.microsoft.com/office/powerpoint/2010/main" val="896125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How to Troubleshoot</a:t>
            </a:r>
            <a:endParaRPr lang="en-US" sz="7200" dirty="0"/>
          </a:p>
        </p:txBody>
      </p:sp>
    </p:spTree>
    <p:extLst>
      <p:ext uri="{BB962C8B-B14F-4D97-AF65-F5344CB8AC3E}">
        <p14:creationId xmlns:p14="http://schemas.microsoft.com/office/powerpoint/2010/main" val="27078728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49" y="1287462"/>
            <a:ext cx="8778875" cy="76200"/>
          </a:xfrm>
        </p:spPr>
        <p:txBody>
          <a:bodyPr/>
          <a:lstStyle/>
          <a:p>
            <a:r>
              <a:rPr lang="en-US" sz="3600" dirty="0" smtClean="0"/>
              <a:t>1</a:t>
            </a:r>
            <a:r>
              <a:rPr lang="en-US" sz="3600" dirty="0" smtClean="0"/>
              <a:t>. Get-</a:t>
            </a:r>
            <a:r>
              <a:rPr lang="en-US" sz="3600" dirty="0" err="1" smtClean="0"/>
              <a:t>HealthReport</a:t>
            </a:r>
            <a:r>
              <a:rPr lang="en-US" sz="3600" dirty="0" smtClean="0"/>
              <a:t> (as a current review)</a:t>
            </a:r>
            <a:br>
              <a:rPr lang="en-US" sz="3600" dirty="0" smtClean="0"/>
            </a:br>
            <a:r>
              <a:rPr lang="en-US" sz="3600" dirty="0" smtClean="0"/>
              <a:t>2. Start with MA </a:t>
            </a:r>
            <a:r>
              <a:rPr lang="en-US" sz="3600" smtClean="0"/>
              <a:t>Recovery </a:t>
            </a:r>
            <a:r>
              <a:rPr lang="en-US" sz="3600" smtClean="0"/>
              <a:t>Actions</a:t>
            </a:r>
            <a:r>
              <a:rPr lang="en-US" sz="3600" dirty="0" smtClean="0"/>
              <a:t/>
            </a:r>
            <a:br>
              <a:rPr lang="en-US" sz="3600" dirty="0" smtClean="0"/>
            </a:br>
            <a:r>
              <a:rPr lang="en-US" sz="3600" dirty="0" smtClean="0"/>
              <a:t>3. Then look at responders </a:t>
            </a:r>
            <a:br>
              <a:rPr lang="en-US" sz="3600" dirty="0" smtClean="0"/>
            </a:br>
            <a:r>
              <a:rPr lang="en-US" sz="3600" dirty="0" smtClean="0"/>
              <a:t>4. Review the monitors for those responders</a:t>
            </a:r>
            <a:br>
              <a:rPr lang="en-US" sz="3600" dirty="0" smtClean="0"/>
            </a:br>
            <a:r>
              <a:rPr lang="en-US" sz="3600" dirty="0" smtClean="0"/>
              <a:t>5.  Then dig into the probes for those monitors.</a:t>
            </a:r>
            <a:r>
              <a:rPr lang="en-US" sz="4000" dirty="0" smtClean="0"/>
              <a:t/>
            </a:r>
            <a:br>
              <a:rPr lang="en-US" sz="4000" dirty="0" smtClean="0"/>
            </a:br>
            <a:r>
              <a:rPr lang="en-US" sz="4000" dirty="0"/>
              <a:t>	</a:t>
            </a:r>
          </a:p>
        </p:txBody>
      </p:sp>
      <p:sp>
        <p:nvSpPr>
          <p:cNvPr id="4" name="TextBox 3"/>
          <p:cNvSpPr txBox="1"/>
          <p:nvPr/>
        </p:nvSpPr>
        <p:spPr>
          <a:xfrm>
            <a:off x="1310481" y="296862"/>
            <a:ext cx="7315200" cy="1292662"/>
          </a:xfrm>
          <a:prstGeom prst="rect">
            <a:avLst/>
          </a:prstGeom>
          <a:noFill/>
        </p:spPr>
        <p:txBody>
          <a:bodyPr wrap="square" lIns="182880" tIns="146304" rIns="182880" bIns="146304" rtlCol="0">
            <a:spAutoFit/>
          </a:bodyPr>
          <a:lstStyle/>
          <a:p>
            <a:pPr algn="ctr">
              <a:lnSpc>
                <a:spcPct val="90000"/>
              </a:lnSpc>
              <a:spcAft>
                <a:spcPts val="600"/>
              </a:spcAft>
            </a:pPr>
            <a:r>
              <a:rPr lang="en-US" sz="3600" dirty="0" smtClean="0">
                <a:gradFill>
                  <a:gsLst>
                    <a:gs pos="2917">
                      <a:schemeClr val="tx1"/>
                    </a:gs>
                    <a:gs pos="30000">
                      <a:schemeClr val="tx1"/>
                    </a:gs>
                  </a:gsLst>
                  <a:lin ang="5400000" scaled="0"/>
                </a:gradFill>
              </a:rPr>
              <a:t>Troubleshooting Managed Availability </a:t>
            </a:r>
          </a:p>
        </p:txBody>
      </p:sp>
    </p:spTree>
    <p:extLst>
      <p:ext uri="{BB962C8B-B14F-4D97-AF65-F5344CB8AC3E}">
        <p14:creationId xmlns:p14="http://schemas.microsoft.com/office/powerpoint/2010/main" val="38530074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Managed Availability</a:t>
            </a:r>
            <a:br>
              <a:rPr lang="en-US" dirty="0" smtClean="0"/>
            </a:br>
            <a:endParaRPr lang="en-US" dirty="0"/>
          </a:p>
        </p:txBody>
      </p:sp>
      <p:sp>
        <p:nvSpPr>
          <p:cNvPr id="2" name="Rectangle 1"/>
          <p:cNvSpPr/>
          <p:nvPr/>
        </p:nvSpPr>
        <p:spPr>
          <a:xfrm>
            <a:off x="377396" y="1396497"/>
            <a:ext cx="6616932" cy="5829929"/>
          </a:xfrm>
          <a:prstGeom prst="rect">
            <a:avLst/>
          </a:prstGeom>
        </p:spPr>
        <p:txBody>
          <a:bodyPr wrap="square">
            <a:spAutoFit/>
          </a:bodyPr>
          <a:lstStyle/>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Managed </a:t>
            </a:r>
            <a:r>
              <a:rPr lang="en-US" sz="2400" dirty="0">
                <a:latin typeface="Calibri" panose="020F0502020204030204" pitchFamily="34" charset="0"/>
                <a:ea typeface="Calibri" panose="020F0502020204030204" pitchFamily="34" charset="0"/>
                <a:cs typeface="Times New Roman" panose="02020603050405020304" pitchFamily="18" charset="0"/>
              </a:rPr>
              <a:t>Availability works by implementing Probes, Monitors and Responders:  </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b="1" dirty="0">
                <a:latin typeface="Calibri" panose="020F0502020204030204" pitchFamily="34" charset="0"/>
                <a:ea typeface="Calibri" panose="020F0502020204030204" pitchFamily="34" charset="0"/>
                <a:cs typeface="Times New Roman" panose="02020603050405020304" pitchFamily="18" charset="0"/>
              </a:rPr>
              <a:t>Probe</a:t>
            </a:r>
            <a:r>
              <a:rPr lang="en-US" sz="2400" dirty="0">
                <a:latin typeface="Calibri" panose="020F0502020204030204" pitchFamily="34" charset="0"/>
                <a:ea typeface="Calibri" panose="020F0502020204030204" pitchFamily="34" charset="0"/>
                <a:cs typeface="Times New Roman" panose="02020603050405020304" pitchFamily="18" charset="0"/>
              </a:rPr>
              <a:t> is the component that performs the simple test.  It doesn’t care whether the test passes or fails.  It simply performs the test.  </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b="1" dirty="0">
                <a:latin typeface="Calibri" panose="020F0502020204030204" pitchFamily="34" charset="0"/>
                <a:ea typeface="Calibri" panose="020F0502020204030204" pitchFamily="34" charset="0"/>
                <a:cs typeface="Times New Roman" panose="02020603050405020304" pitchFamily="18" charset="0"/>
              </a:rPr>
              <a:t>Monitor</a:t>
            </a:r>
            <a:r>
              <a:rPr lang="en-US" sz="2400" dirty="0">
                <a:latin typeface="Calibri" panose="020F0502020204030204" pitchFamily="34" charset="0"/>
                <a:ea typeface="Calibri" panose="020F0502020204030204" pitchFamily="34" charset="0"/>
                <a:cs typeface="Times New Roman" panose="02020603050405020304" pitchFamily="18" charset="0"/>
              </a:rPr>
              <a:t> consumes the results of the Probe, and uses that to determine the Health state of the item being monitored.  </a:t>
            </a:r>
          </a:p>
          <a:p>
            <a:pPr marL="342900" marR="0" lvl="0" indent="-342900">
              <a:lnSpc>
                <a:spcPct val="107000"/>
              </a:lnSpc>
              <a:spcBef>
                <a:spcPts val="0"/>
              </a:spcBef>
              <a:spcAft>
                <a:spcPts val="8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Depending on the Health state, one or more graduated </a:t>
            </a:r>
            <a:r>
              <a:rPr lang="en-US" sz="2400" b="1" dirty="0">
                <a:latin typeface="Calibri" panose="020F0502020204030204" pitchFamily="34" charset="0"/>
                <a:ea typeface="Calibri" panose="020F0502020204030204" pitchFamily="34" charset="0"/>
                <a:cs typeface="Times New Roman" panose="02020603050405020304" pitchFamily="18" charset="0"/>
              </a:rPr>
              <a:t>Responder</a:t>
            </a:r>
            <a:r>
              <a:rPr lang="en-US" sz="2400" dirty="0">
                <a:latin typeface="Calibri" panose="020F0502020204030204" pitchFamily="34" charset="0"/>
                <a:ea typeface="Calibri" panose="020F0502020204030204" pitchFamily="34" charset="0"/>
                <a:cs typeface="Times New Roman" panose="02020603050405020304" pitchFamily="18" charset="0"/>
              </a:rPr>
              <a:t> actions may be invoked.  All of this information is logged in the Crimson event channel under Active Monitoring, or Managed Availability.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142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04771" y="6079033"/>
            <a:ext cx="8230091" cy="66479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600" dirty="0">
                <a:gradFill>
                  <a:gsLst>
                    <a:gs pos="0">
                      <a:schemeClr val="tx1"/>
                    </a:gs>
                    <a:gs pos="100000">
                      <a:schemeClr val="tx1"/>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6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50678" y="3232277"/>
            <a:ext cx="2474023" cy="529970"/>
          </a:xfrm>
          <a:prstGeom prst="rect">
            <a:avLst/>
          </a:prstGeom>
        </p:spPr>
      </p:pic>
    </p:spTree>
    <p:extLst>
      <p:ext uri="{BB962C8B-B14F-4D97-AF65-F5344CB8AC3E}">
        <p14:creationId xmlns:p14="http://schemas.microsoft.com/office/powerpoint/2010/main" val="263551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95275"/>
            <a:ext cx="8778875" cy="917575"/>
          </a:xfrm>
        </p:spPr>
        <p:txBody>
          <a:bodyPr/>
          <a:lstStyle/>
          <a:p>
            <a:r>
              <a:rPr lang="en-US" dirty="0" smtClean="0"/>
              <a:t>Managed Availability (Quick Review)</a:t>
            </a:r>
            <a:br>
              <a:rPr lang="en-US" dirty="0" smtClean="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550" y="2068512"/>
            <a:ext cx="5153778" cy="4131636"/>
          </a:xfrm>
          <a:prstGeom prst="rect">
            <a:avLst/>
          </a:prstGeom>
        </p:spPr>
      </p:pic>
    </p:spTree>
    <p:extLst>
      <p:ext uri="{BB962C8B-B14F-4D97-AF65-F5344CB8AC3E}">
        <p14:creationId xmlns:p14="http://schemas.microsoft.com/office/powerpoint/2010/main" val="220742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Probes</a:t>
            </a:r>
            <a:endParaRPr lang="en-US" dirty="0"/>
          </a:p>
        </p:txBody>
      </p:sp>
      <p:sp>
        <p:nvSpPr>
          <p:cNvPr id="2" name="Text Placeholder 1"/>
          <p:cNvSpPr>
            <a:spLocks noGrp="1"/>
          </p:cNvSpPr>
          <p:nvPr>
            <p:ph type="body" sz="quarter" idx="4294967295"/>
          </p:nvPr>
        </p:nvSpPr>
        <p:spPr>
          <a:xfrm>
            <a:off x="205962" y="1212849"/>
            <a:ext cx="5200206" cy="3077766"/>
          </a:xfrm>
          <a:prstGeom prst="rect">
            <a:avLst/>
          </a:prstGeom>
        </p:spPr>
        <p:txBody>
          <a:bodyPr/>
          <a:lstStyle/>
          <a:p>
            <a:r>
              <a:rPr lang="en-US" dirty="0"/>
              <a:t>M</a:t>
            </a:r>
            <a:r>
              <a:rPr lang="en-US" dirty="0" smtClean="0"/>
              <a:t>easure </a:t>
            </a:r>
            <a:r>
              <a:rPr lang="en-US" dirty="0"/>
              <a:t>the user’s perception of the service</a:t>
            </a:r>
          </a:p>
          <a:p>
            <a:r>
              <a:rPr lang="en-US" dirty="0"/>
              <a:t>Typically synthetic user transactions (e.g., send a message via OWA</a:t>
            </a:r>
            <a:r>
              <a:rPr lang="en-US" dirty="0" smtClean="0"/>
              <a:t>)</a:t>
            </a:r>
            <a:endParaRPr lang="en-US" dirty="0"/>
          </a:p>
        </p:txBody>
      </p:sp>
    </p:spTree>
    <p:extLst>
      <p:ext uri="{BB962C8B-B14F-4D97-AF65-F5344CB8AC3E}">
        <p14:creationId xmlns:p14="http://schemas.microsoft.com/office/powerpoint/2010/main" val="3822357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95275"/>
            <a:ext cx="8778875" cy="915988"/>
          </a:xfrm>
        </p:spPr>
        <p:txBody>
          <a:bodyPr/>
          <a:lstStyle/>
          <a:p>
            <a:r>
              <a:rPr lang="en-US" smtClean="0"/>
              <a:t>Monitors</a:t>
            </a:r>
            <a:endParaRPr lang="en-US" dirty="0"/>
          </a:p>
        </p:txBody>
      </p:sp>
      <p:sp>
        <p:nvSpPr>
          <p:cNvPr id="2" name="Text Placeholder 1"/>
          <p:cNvSpPr>
            <a:spLocks noGrp="1"/>
          </p:cNvSpPr>
          <p:nvPr>
            <p:ph type="body" sz="quarter" idx="4294967295"/>
          </p:nvPr>
        </p:nvSpPr>
        <p:spPr>
          <a:xfrm>
            <a:off x="0" y="1212850"/>
            <a:ext cx="5199063" cy="4370388"/>
          </a:xfrm>
          <a:prstGeom prst="rect">
            <a:avLst/>
          </a:prstGeom>
        </p:spPr>
        <p:txBody>
          <a:bodyPr/>
          <a:lstStyle/>
          <a:p>
            <a:r>
              <a:rPr lang="en-US" dirty="0" smtClean="0"/>
              <a:t>Evaluates data collected by probes to determine if action needs to be taken</a:t>
            </a:r>
          </a:p>
          <a:p>
            <a:pPr lvl="1"/>
            <a:r>
              <a:rPr lang="en-US" dirty="0"/>
              <a:t>Depending on the rule, a monitor can initiate a responder or </a:t>
            </a:r>
            <a:r>
              <a:rPr lang="en-US" dirty="0" smtClean="0"/>
              <a:t>escalate</a:t>
            </a:r>
          </a:p>
          <a:p>
            <a:endParaRPr lang="en-US" dirty="0" smtClean="0"/>
          </a:p>
          <a:p>
            <a:r>
              <a:rPr lang="en-US" dirty="0" smtClean="0"/>
              <a:t>Defines the time from failure that a responder is executed</a:t>
            </a:r>
          </a:p>
        </p:txBody>
      </p:sp>
    </p:spTree>
    <p:extLst>
      <p:ext uri="{BB962C8B-B14F-4D97-AF65-F5344CB8AC3E}">
        <p14:creationId xmlns:p14="http://schemas.microsoft.com/office/powerpoint/2010/main" val="23938908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Responders</a:t>
            </a:r>
            <a:endParaRPr lang="en-US" dirty="0"/>
          </a:p>
        </p:txBody>
      </p:sp>
      <p:sp>
        <p:nvSpPr>
          <p:cNvPr id="2" name="Text Placeholder 1"/>
          <p:cNvSpPr>
            <a:spLocks noGrp="1"/>
          </p:cNvSpPr>
          <p:nvPr>
            <p:ph type="body" sz="quarter" idx="4294967295"/>
          </p:nvPr>
        </p:nvSpPr>
        <p:spPr>
          <a:xfrm>
            <a:off x="205962" y="1212849"/>
            <a:ext cx="8916415" cy="4462760"/>
          </a:xfrm>
          <a:prstGeom prst="rect">
            <a:avLst/>
          </a:prstGeom>
        </p:spPr>
        <p:txBody>
          <a:bodyPr/>
          <a:lstStyle/>
          <a:p>
            <a:r>
              <a:rPr lang="en-US" dirty="0" smtClean="0"/>
              <a:t>Executes a response to alert generated by a monitor</a:t>
            </a:r>
          </a:p>
          <a:p>
            <a:endParaRPr lang="en-US" dirty="0" smtClean="0"/>
          </a:p>
          <a:p>
            <a:r>
              <a:rPr lang="en-US" dirty="0" smtClean="0"/>
              <a:t>Responders</a:t>
            </a:r>
          </a:p>
          <a:p>
            <a:pPr lvl="1"/>
            <a:r>
              <a:rPr lang="en-US" dirty="0" smtClean="0"/>
              <a:t>Restart – Terminates and restarts service</a:t>
            </a:r>
          </a:p>
          <a:p>
            <a:pPr lvl="1"/>
            <a:r>
              <a:rPr lang="en-US" dirty="0" smtClean="0"/>
              <a:t>Reset </a:t>
            </a:r>
            <a:r>
              <a:rPr lang="en-US" dirty="0" err="1" smtClean="0"/>
              <a:t>AppPool</a:t>
            </a:r>
            <a:r>
              <a:rPr lang="en-US" dirty="0" smtClean="0"/>
              <a:t> – Cycles IIS application pool</a:t>
            </a:r>
          </a:p>
          <a:p>
            <a:pPr lvl="1"/>
            <a:r>
              <a:rPr lang="en-US" dirty="0" smtClean="0"/>
              <a:t>Failover – Initiates a database or server failover</a:t>
            </a:r>
          </a:p>
          <a:p>
            <a:pPr lvl="1"/>
            <a:r>
              <a:rPr lang="en-US" dirty="0" err="1" smtClean="0"/>
              <a:t>Bugcheck</a:t>
            </a:r>
            <a:r>
              <a:rPr lang="en-US" dirty="0" smtClean="0"/>
              <a:t> – Initiates a </a:t>
            </a:r>
            <a:r>
              <a:rPr lang="en-US" dirty="0" err="1" smtClean="0"/>
              <a:t>bugcheck</a:t>
            </a:r>
            <a:r>
              <a:rPr lang="en-US" dirty="0" smtClean="0"/>
              <a:t> of the server</a:t>
            </a:r>
          </a:p>
          <a:p>
            <a:pPr lvl="1"/>
            <a:r>
              <a:rPr lang="en-US" dirty="0" smtClean="0"/>
              <a:t>Offline – Takes a protocol on a machine out of service</a:t>
            </a:r>
          </a:p>
          <a:p>
            <a:pPr lvl="1"/>
            <a:r>
              <a:rPr lang="en-US" dirty="0" smtClean="0"/>
              <a:t>Online – Places a machine back into service</a:t>
            </a:r>
          </a:p>
          <a:p>
            <a:pPr lvl="1"/>
            <a:r>
              <a:rPr lang="en-US" dirty="0" smtClean="0"/>
              <a:t>Escalate – Escalates an issue to an admin</a:t>
            </a:r>
          </a:p>
        </p:txBody>
      </p:sp>
    </p:spTree>
    <p:extLst>
      <p:ext uri="{BB962C8B-B14F-4D97-AF65-F5344CB8AC3E}">
        <p14:creationId xmlns:p14="http://schemas.microsoft.com/office/powerpoint/2010/main" val="22568968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5275"/>
            <a:ext cx="8778875" cy="915988"/>
          </a:xfrm>
        </p:spPr>
        <p:txBody>
          <a:bodyPr/>
          <a:lstStyle/>
          <a:p>
            <a:r>
              <a:rPr lang="en-US" dirty="0" smtClean="0"/>
              <a:t>Settings</a:t>
            </a:r>
            <a:endParaRPr lang="en-US" dirty="0"/>
          </a:p>
        </p:txBody>
      </p:sp>
      <p:sp>
        <p:nvSpPr>
          <p:cNvPr id="3" name="Text Placeholder 2"/>
          <p:cNvSpPr>
            <a:spLocks noGrp="1"/>
          </p:cNvSpPr>
          <p:nvPr>
            <p:ph type="body" sz="quarter" idx="4294967295"/>
          </p:nvPr>
        </p:nvSpPr>
        <p:spPr>
          <a:xfrm>
            <a:off x="0" y="1212850"/>
            <a:ext cx="5484813" cy="1846263"/>
          </a:xfrm>
          <a:prstGeom prst="rect">
            <a:avLst/>
          </a:prstGeom>
        </p:spPr>
        <p:txBody>
          <a:bodyPr/>
          <a:lstStyle/>
          <a:p>
            <a:r>
              <a:rPr lang="en-US" dirty="0"/>
              <a:t>XML files in the $</a:t>
            </a:r>
            <a:r>
              <a:rPr lang="en-US" dirty="0" err="1"/>
              <a:t>exinstall</a:t>
            </a:r>
            <a:r>
              <a:rPr lang="en-US" dirty="0" smtClean="0"/>
              <a:t>\bin\Monitoring\</a:t>
            </a:r>
            <a:r>
              <a:rPr lang="en-US" dirty="0" err="1" smtClean="0"/>
              <a:t>config</a:t>
            </a:r>
            <a:r>
              <a:rPr lang="en-US" dirty="0" smtClean="0"/>
              <a:t> </a:t>
            </a:r>
            <a:r>
              <a:rPr lang="en-US" dirty="0"/>
              <a:t>folder are used to store configuration settings for some of the probe and monitor work items</a:t>
            </a:r>
            <a:r>
              <a:rPr lang="en-US" dirty="0" smtClean="0"/>
              <a:t>. </a:t>
            </a:r>
            <a:endParaRPr lang="en-US" dirty="0"/>
          </a:p>
        </p:txBody>
      </p:sp>
      <p:pic>
        <p:nvPicPr>
          <p:cNvPr id="6" name="Picture 5"/>
          <p:cNvPicPr>
            <a:picLocks noChangeAspect="1"/>
          </p:cNvPicPr>
          <p:nvPr/>
        </p:nvPicPr>
        <p:blipFill>
          <a:blip r:embed="rId2"/>
          <a:stretch>
            <a:fillRect/>
          </a:stretch>
        </p:blipFill>
        <p:spPr>
          <a:xfrm>
            <a:off x="5463313" y="1439862"/>
            <a:ext cx="3710699" cy="5173266"/>
          </a:xfrm>
          <a:prstGeom prst="rect">
            <a:avLst/>
          </a:prstGeom>
        </p:spPr>
      </p:pic>
    </p:spTree>
    <p:extLst>
      <p:ext uri="{BB962C8B-B14F-4D97-AF65-F5344CB8AC3E}">
        <p14:creationId xmlns:p14="http://schemas.microsoft.com/office/powerpoint/2010/main" val="180959497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Management Tasks and Cmdlets</a:t>
            </a:r>
            <a:endParaRPr lang="en-US" dirty="0"/>
          </a:p>
        </p:txBody>
      </p:sp>
      <p:sp>
        <p:nvSpPr>
          <p:cNvPr id="4" name="Text Placeholder 3"/>
          <p:cNvSpPr>
            <a:spLocks noGrp="1"/>
          </p:cNvSpPr>
          <p:nvPr>
            <p:ph type="body" sz="quarter" idx="4294967295"/>
          </p:nvPr>
        </p:nvSpPr>
        <p:spPr>
          <a:xfrm>
            <a:off x="205962" y="1212849"/>
            <a:ext cx="8916415" cy="4801314"/>
          </a:xfrm>
          <a:prstGeom prst="rect">
            <a:avLst/>
          </a:prstGeom>
        </p:spPr>
        <p:txBody>
          <a:bodyPr/>
          <a:lstStyle/>
          <a:p>
            <a:r>
              <a:rPr lang="en-US" dirty="0" smtClean="0"/>
              <a:t>Extract or view system health</a:t>
            </a:r>
          </a:p>
          <a:p>
            <a:pPr lvl="1"/>
            <a:r>
              <a:rPr lang="en-US" b="1" dirty="0" smtClean="0">
                <a:solidFill>
                  <a:schemeClr val="bg2"/>
                </a:solidFill>
                <a:latin typeface="Courier New" panose="02070309020205020404" pitchFamily="49" charset="0"/>
                <a:cs typeface="Courier New" panose="02070309020205020404" pitchFamily="49" charset="0"/>
              </a:rPr>
              <a:t>Get-</a:t>
            </a:r>
            <a:r>
              <a:rPr lang="en-US" b="1" dirty="0" err="1" smtClean="0">
                <a:solidFill>
                  <a:schemeClr val="bg2"/>
                </a:solidFill>
                <a:latin typeface="Courier New" panose="02070309020205020404" pitchFamily="49" charset="0"/>
                <a:cs typeface="Courier New" panose="02070309020205020404" pitchFamily="49" charset="0"/>
              </a:rPr>
              <a:t>ServerHealth</a:t>
            </a:r>
            <a:endParaRPr lang="en-US" b="1" dirty="0" smtClean="0">
              <a:solidFill>
                <a:schemeClr val="bg2"/>
              </a:solidFill>
              <a:latin typeface="Courier New" panose="02070309020205020404" pitchFamily="49" charset="0"/>
              <a:cs typeface="Courier New" panose="02070309020205020404" pitchFamily="49" charset="0"/>
            </a:endParaRPr>
          </a:p>
          <a:p>
            <a:pPr lvl="1"/>
            <a:r>
              <a:rPr lang="en-US" b="1" dirty="0" smtClean="0">
                <a:solidFill>
                  <a:schemeClr val="bg2"/>
                </a:solidFill>
                <a:latin typeface="Courier New" panose="02070309020205020404" pitchFamily="49" charset="0"/>
                <a:cs typeface="Courier New" panose="02070309020205020404" pitchFamily="49" charset="0"/>
              </a:rPr>
              <a:t>Get-</a:t>
            </a:r>
            <a:r>
              <a:rPr lang="en-US" b="1" dirty="0" err="1" smtClean="0">
                <a:solidFill>
                  <a:schemeClr val="bg2"/>
                </a:solidFill>
                <a:latin typeface="Courier New" panose="02070309020205020404" pitchFamily="49" charset="0"/>
                <a:cs typeface="Courier New" panose="02070309020205020404" pitchFamily="49" charset="0"/>
              </a:rPr>
              <a:t>HealthReport</a:t>
            </a:r>
            <a:endParaRPr lang="en-US" b="1" dirty="0" smtClean="0">
              <a:solidFill>
                <a:schemeClr val="bg2"/>
              </a:solidFill>
              <a:latin typeface="Courier New" panose="02070309020205020404" pitchFamily="49" charset="0"/>
              <a:cs typeface="Courier New" panose="02070309020205020404" pitchFamily="49" charset="0"/>
            </a:endParaRPr>
          </a:p>
          <a:p>
            <a:endParaRPr lang="en-US" dirty="0" smtClean="0"/>
          </a:p>
          <a:p>
            <a:r>
              <a:rPr lang="en-US" dirty="0" smtClean="0"/>
              <a:t>View probes, monitors and responders for a health set</a:t>
            </a:r>
          </a:p>
          <a:p>
            <a:pPr lvl="1"/>
            <a:r>
              <a:rPr lang="en-US" b="1" dirty="0" smtClean="0">
                <a:solidFill>
                  <a:schemeClr val="bg2"/>
                </a:solidFill>
                <a:latin typeface="Courier New" panose="02070309020205020404" pitchFamily="49" charset="0"/>
                <a:cs typeface="Courier New" panose="02070309020205020404" pitchFamily="49" charset="0"/>
              </a:rPr>
              <a:t>Get-</a:t>
            </a:r>
            <a:r>
              <a:rPr lang="en-US" b="1" dirty="0" err="1" smtClean="0">
                <a:solidFill>
                  <a:schemeClr val="bg2"/>
                </a:solidFill>
                <a:latin typeface="Courier New" panose="02070309020205020404" pitchFamily="49" charset="0"/>
                <a:cs typeface="Courier New" panose="02070309020205020404" pitchFamily="49" charset="0"/>
              </a:rPr>
              <a:t>MonitoringItemIdentity</a:t>
            </a:r>
            <a:endParaRPr lang="en-US" b="1" dirty="0" smtClean="0">
              <a:solidFill>
                <a:schemeClr val="bg2"/>
              </a:solidFill>
              <a:latin typeface="Courier New" panose="02070309020205020404" pitchFamily="49" charset="0"/>
              <a:cs typeface="Courier New" panose="02070309020205020404" pitchFamily="49" charset="0"/>
            </a:endParaRPr>
          </a:p>
          <a:p>
            <a:endParaRPr lang="en-US" dirty="0" smtClean="0"/>
          </a:p>
          <a:p>
            <a:r>
              <a:rPr lang="en-US" dirty="0" smtClean="0"/>
              <a:t>Details about probes, monitors, and responders</a:t>
            </a:r>
          </a:p>
          <a:p>
            <a:pPr lvl="1"/>
            <a:r>
              <a:rPr lang="en-US" b="1" dirty="0" smtClean="0">
                <a:solidFill>
                  <a:schemeClr val="bg2"/>
                </a:solidFill>
                <a:latin typeface="Courier New" panose="02070309020205020404" pitchFamily="49" charset="0"/>
                <a:cs typeface="Courier New" panose="02070309020205020404" pitchFamily="49" charset="0"/>
              </a:rPr>
              <a:t>Get-</a:t>
            </a:r>
            <a:r>
              <a:rPr lang="en-US" b="1" dirty="0" err="1" smtClean="0">
                <a:solidFill>
                  <a:schemeClr val="bg2"/>
                </a:solidFill>
                <a:latin typeface="Courier New" panose="02070309020205020404" pitchFamily="49" charset="0"/>
                <a:cs typeface="Courier New" panose="02070309020205020404" pitchFamily="49" charset="0"/>
              </a:rPr>
              <a:t>MonitoringItemHelp</a:t>
            </a:r>
            <a:endParaRPr lang="en-US" b="1" dirty="0">
              <a:solidFill>
                <a:schemeClr val="bg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2373815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Overrides</a:t>
            </a:r>
            <a:endParaRPr lang="en-US" dirty="0"/>
          </a:p>
        </p:txBody>
      </p:sp>
      <p:sp>
        <p:nvSpPr>
          <p:cNvPr id="3" name="Text Placeholder 2"/>
          <p:cNvSpPr>
            <a:spLocks noGrp="1"/>
          </p:cNvSpPr>
          <p:nvPr>
            <p:ph type="body" sz="quarter" idx="4294967295"/>
          </p:nvPr>
        </p:nvSpPr>
        <p:spPr>
          <a:xfrm>
            <a:off x="205962" y="1212850"/>
            <a:ext cx="8916415" cy="4555093"/>
          </a:xfrm>
          <a:prstGeom prst="rect">
            <a:avLst/>
          </a:prstGeom>
        </p:spPr>
        <p:txBody>
          <a:bodyPr/>
          <a:lstStyle/>
          <a:p>
            <a:r>
              <a:rPr lang="en-US" dirty="0" smtClean="0"/>
              <a:t>Admins can alter the thresholds and parameters used by the probes, monitors and responders</a:t>
            </a:r>
          </a:p>
          <a:p>
            <a:pPr lvl="1"/>
            <a:r>
              <a:rPr lang="en-US" dirty="0" smtClean="0"/>
              <a:t>Enables emergency actions</a:t>
            </a:r>
          </a:p>
          <a:p>
            <a:pPr lvl="1"/>
            <a:r>
              <a:rPr lang="en-US" dirty="0" smtClean="0"/>
              <a:t>Enables fine tuning of thresholds specific to the environment</a:t>
            </a:r>
          </a:p>
          <a:p>
            <a:endParaRPr lang="en-US" dirty="0" smtClean="0"/>
          </a:p>
          <a:p>
            <a:r>
              <a:rPr lang="en-US" dirty="0" smtClean="0"/>
              <a:t>Can be deployed for specific servers or for the entire environment</a:t>
            </a:r>
          </a:p>
          <a:p>
            <a:pPr lvl="1"/>
            <a:r>
              <a:rPr lang="en-US" dirty="0" smtClean="0"/>
              <a:t>Server related overrides are stored in the registry</a:t>
            </a:r>
          </a:p>
          <a:p>
            <a:pPr lvl="1"/>
            <a:r>
              <a:rPr lang="en-US" dirty="0" smtClean="0"/>
              <a:t>Global overrides are stored in Active Directory</a:t>
            </a:r>
            <a:endParaRPr lang="en-US" dirty="0"/>
          </a:p>
        </p:txBody>
      </p:sp>
    </p:spTree>
    <p:extLst>
      <p:ext uri="{BB962C8B-B14F-4D97-AF65-F5344CB8AC3E}">
        <p14:creationId xmlns:p14="http://schemas.microsoft.com/office/powerpoint/2010/main" val="413172027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VID_White-Blue accent">
  <a:themeElements>
    <a:clrScheme name="MSVID Brand - White with Blue">
      <a:dk1>
        <a:srgbClr val="505050"/>
      </a:dk1>
      <a:lt1>
        <a:srgbClr val="FFFFFF"/>
      </a:lt1>
      <a:dk2>
        <a:srgbClr val="0072C6"/>
      </a:dk2>
      <a:lt2>
        <a:srgbClr val="00BCF2"/>
      </a:lt2>
      <a:accent1>
        <a:srgbClr val="0072C6"/>
      </a:accent1>
      <a:accent2>
        <a:srgbClr val="B4009E"/>
      </a:accent2>
      <a:accent3>
        <a:srgbClr val="008272"/>
      </a:accent3>
      <a:accent4>
        <a:srgbClr val="E81123"/>
      </a:accent4>
      <a:accent5>
        <a:srgbClr val="4668C5"/>
      </a:accent5>
      <a:accent6>
        <a:srgbClr val="68217A"/>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 xmlns:thm15="http://schemas.microsoft.com/office/thememl/2012/main" name="Premier Webcast PPT Template v2 [Read-Only]" id="{BF6419B8-036D-4EE5-B635-FF9806AE8CEF}" vid="{58AB8390-4A7C-4686-8037-297240F4E058}"/>
    </a:ext>
  </a:extLst>
</a:theme>
</file>

<file path=ppt/theme/theme10.xml><?xml version="1.0" encoding="utf-8"?>
<a:theme xmlns:a="http://schemas.openxmlformats.org/drawingml/2006/main" name="2_Exchange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11.xml><?xml version="1.0" encoding="utf-8"?>
<a:theme xmlns:a="http://schemas.openxmlformats.org/drawingml/2006/main" name="3_Exchange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12.xml><?xml version="1.0" encoding="utf-8"?>
<a:theme xmlns:a="http://schemas.openxmlformats.org/drawingml/2006/main" name="1_MSVID_White-Blue accent">
  <a:themeElements>
    <a:clrScheme name="MSVID Brand - White with Blue">
      <a:dk1>
        <a:srgbClr val="505050"/>
      </a:dk1>
      <a:lt1>
        <a:srgbClr val="FFFFFF"/>
      </a:lt1>
      <a:dk2>
        <a:srgbClr val="0072C6"/>
      </a:dk2>
      <a:lt2>
        <a:srgbClr val="00BCF2"/>
      </a:lt2>
      <a:accent1>
        <a:srgbClr val="0072C6"/>
      </a:accent1>
      <a:accent2>
        <a:srgbClr val="B4009E"/>
      </a:accent2>
      <a:accent3>
        <a:srgbClr val="008272"/>
      </a:accent3>
      <a:accent4>
        <a:srgbClr val="E81123"/>
      </a:accent4>
      <a:accent5>
        <a:srgbClr val="4668C5"/>
      </a:accent5>
      <a:accent6>
        <a:srgbClr val="68217A"/>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 xmlns:thm15="http://schemas.microsoft.com/office/thememl/2012/main" name="Premier Webcast PPT Template v2 [Read-Only]" id="{BF6419B8-036D-4EE5-B635-FF9806AE8CEF}" vid="{58AB8390-4A7C-4686-8037-297240F4E058}"/>
    </a:ext>
  </a:extLst>
</a:theme>
</file>

<file path=ppt/theme/theme13.xml><?xml version="1.0" encoding="utf-8"?>
<a:theme xmlns:a="http://schemas.openxmlformats.org/drawingml/2006/main" name="2_MSVID_White-Blue accent">
  <a:themeElements>
    <a:clrScheme name="MSVID Brand - White with Blue">
      <a:dk1>
        <a:srgbClr val="505050"/>
      </a:dk1>
      <a:lt1>
        <a:srgbClr val="FFFFFF"/>
      </a:lt1>
      <a:dk2>
        <a:srgbClr val="0072C6"/>
      </a:dk2>
      <a:lt2>
        <a:srgbClr val="00BCF2"/>
      </a:lt2>
      <a:accent1>
        <a:srgbClr val="0072C6"/>
      </a:accent1>
      <a:accent2>
        <a:srgbClr val="B4009E"/>
      </a:accent2>
      <a:accent3>
        <a:srgbClr val="008272"/>
      </a:accent3>
      <a:accent4>
        <a:srgbClr val="E81123"/>
      </a:accent4>
      <a:accent5>
        <a:srgbClr val="4668C5"/>
      </a:accent5>
      <a:accent6>
        <a:srgbClr val="68217A"/>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 xmlns:thm15="http://schemas.microsoft.com/office/thememl/2012/main" name="Premier Webcast PPT Template v2 [Read-Only]" id="{BF6419B8-036D-4EE5-B635-FF9806AE8CEF}" vid="{58AB8390-4A7C-4686-8037-297240F4E058}"/>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change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3.xml><?xml version="1.0" encoding="utf-8"?>
<a:theme xmlns:a="http://schemas.openxmlformats.org/drawingml/2006/main" name="Exchange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4.xml><?xml version="1.0" encoding="utf-8"?>
<a:theme xmlns:a="http://schemas.openxmlformats.org/drawingml/2006/main" name="Exchange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5.xml><?xml version="1.0" encoding="utf-8"?>
<a:theme xmlns:a="http://schemas.openxmlformats.org/drawingml/2006/main" name="Exchange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6.xml><?xml version="1.0" encoding="utf-8"?>
<a:theme xmlns:a="http://schemas.openxmlformats.org/drawingml/2006/main" name="Exchange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7.xml><?xml version="1.0" encoding="utf-8"?>
<a:theme xmlns:a="http://schemas.openxmlformats.org/drawingml/2006/main" name="Exchange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8.xml><?xml version="1.0" encoding="utf-8"?>
<a:theme xmlns:a="http://schemas.openxmlformats.org/drawingml/2006/main" name="Exchange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9.xml><?xml version="1.0" encoding="utf-8"?>
<a:theme xmlns:a="http://schemas.openxmlformats.org/drawingml/2006/main" name="1_Exchange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16e421de371454a98efdf58ff524a83 xmlns="016a2654-bdb0-4bf1-84be-bf9a972d9377">
      <Terms xmlns="http://schemas.microsoft.com/office/infopath/2007/PartnerControls">
        <TermInfo xmlns="http://schemas.microsoft.com/office/infopath/2007/PartnerControls">
          <TermName xmlns="http://schemas.microsoft.com/office/infopath/2007/PartnerControls">Office 365</TermName>
          <TermId xmlns="http://schemas.microsoft.com/office/infopath/2007/PartnerControls">c4336d6b-17c3-4ac8-900e-169024c2e4fa</TermId>
        </TermInfo>
      </Terms>
    </m16e421de371454a98efdf58ff524a83>
    <k883b9515d5b49fc8ed462ca014b3ca1 xmlns="016a2654-bdb0-4bf1-84be-bf9a972d9377">
      <Terms xmlns="http://schemas.microsoft.com/office/infopath/2007/PartnerControls">
        <TermInfo xmlns="http://schemas.microsoft.com/office/infopath/2007/PartnerControls">
          <TermName xmlns="http://schemas.microsoft.com/office/infopath/2007/PartnerControls">United States</TermName>
          <TermId xmlns="http://schemas.microsoft.com/office/infopath/2007/PartnerControls">c08976ab-bc06-4740-9d7e-d86c3cfd3f9f</TermId>
        </TermInfo>
      </Terms>
    </k883b9515d5b49fc8ed462ca014b3ca1>
    <i9678354ab4e46d4ad95d8eba9665036 xmlns="016a2654-bdb0-4bf1-84be-bf9a972d9377">
      <Terms xmlns="http://schemas.microsoft.com/office/infopath/2007/PartnerControls"/>
    </i9678354ab4e46d4ad95d8eba9665036>
    <Author0 xmlns="016a2654-bdb0-4bf1-84be-bf9a972d9377">
      <UserInfo>
        <DisplayName>NORTHAMERICA\kaabburi</DisplayName>
        <AccountId>10</AccountId>
        <AccountType/>
      </UserInfo>
    </Author0>
    <o7a340f21c7d4b3ea21bd120399b7c02 xmlns="016a2654-bdb0-4bf1-84be-bf9a972d9377">
      <Terms xmlns="http://schemas.microsoft.com/office/infopath/2007/PartnerControls">
        <TermInfo xmlns="http://schemas.microsoft.com/office/infopath/2007/PartnerControls">
          <TermName xmlns="http://schemas.microsoft.com/office/infopath/2007/PartnerControls">Other</TermName>
          <TermId xmlns="http://schemas.microsoft.com/office/infopath/2007/PartnerControls">24de094d-b89a-4a02-a38b-4ccc5c66a836</TermId>
        </TermInfo>
      </Terms>
    </o7a340f21c7d4b3ea21bd120399b7c02>
    <AssetTypeTaxHTField0 xmlns="0ab617b8-8973-4b83-b32d-3bb6eaa420be">
      <Terms xmlns="http://schemas.microsoft.com/office/infopath/2007/PartnerControls"/>
    </AssetTypeTaxHTField0>
    <oce0604f927848ff844499718ad80f9a xmlns="016a2654-bdb0-4bf1-84be-bf9a972d9377">
      <Terms xmlns="http://schemas.microsoft.com/office/infopath/2007/PartnerControls"/>
    </oce0604f927848ff844499718ad80f9a>
    <f5a208b3a70948e097d959b8ce5c5e74 xmlns="016a2654-bdb0-4bf1-84be-bf9a972d9377">
      <Terms xmlns="http://schemas.microsoft.com/office/infopath/2007/PartnerControls">
        <TermInfo xmlns="http://schemas.microsoft.com/office/infopath/2007/PartnerControls">
          <TermName xmlns="http://schemas.microsoft.com/office/infopath/2007/PartnerControls">7-Support and Health</TermName>
          <TermId xmlns="http://schemas.microsoft.com/office/infopath/2007/PartnerControls">920380a1-929c-4658-b159-2dcfe01929da</TermId>
        </TermInfo>
      </Terms>
    </f5a208b3a70948e097d959b8ce5c5e74>
    <TaxCatchAll xmlns="0ab617b8-8973-4b83-b32d-3bb6eaa420be">
      <Value>4</Value>
      <Value>3</Value>
      <Value>2</Value>
      <Value>1</Value>
    </TaxCatchAll>
    <nb46452928e946719e35a65af5103944 xmlns="016a2654-bdb0-4bf1-84be-bf9a972d9377">
      <Terms xmlns="http://schemas.microsoft.com/office/infopath/2007/PartnerControls"/>
    </nb46452928e946719e35a65af5103944>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EF5CD0B5964049A7DBA3FBE1193CD0" ma:contentTypeVersion="23" ma:contentTypeDescription="Create a new document." ma:contentTypeScope="" ma:versionID="2ba7481c4ee3ff77ae95661c68b27049">
  <xsd:schema xmlns:xsd="http://www.w3.org/2001/XMLSchema" xmlns:xs="http://www.w3.org/2001/XMLSchema" xmlns:p="http://schemas.microsoft.com/office/2006/metadata/properties" xmlns:ns1="http://schemas.microsoft.com/sharepoint/v3" xmlns:ns2="0ab617b8-8973-4b83-b32d-3bb6eaa420be" xmlns:ns3="016a2654-bdb0-4bf1-84be-bf9a972d9377" xmlns:ns4="a9d3abf8-b392-487f-902e-5edcac04fc6f" targetNamespace="http://schemas.microsoft.com/office/2006/metadata/properties" ma:root="true" ma:fieldsID="e1fceb02d892b151fa7320016e7439f8" ns1:_="" ns2:_="" ns3:_="" ns4:_="">
    <xsd:import namespace="http://schemas.microsoft.com/sharepoint/v3"/>
    <xsd:import namespace="0ab617b8-8973-4b83-b32d-3bb6eaa420be"/>
    <xsd:import namespace="016a2654-bdb0-4bf1-84be-bf9a972d9377"/>
    <xsd:import namespace="a9d3abf8-b392-487f-902e-5edcac04fc6f"/>
    <xsd:element name="properties">
      <xsd:complexType>
        <xsd:sequence>
          <xsd:element name="documentManagement">
            <xsd:complexType>
              <xsd:all>
                <xsd:element ref="ns2:AssetTypeTaxHTField0" minOccurs="0"/>
                <xsd:element ref="ns2:TaxCatchAll" minOccurs="0"/>
                <xsd:element ref="ns3:oce0604f927848ff844499718ad80f9a" minOccurs="0"/>
                <xsd:element ref="ns3:nb46452928e946719e35a65af5103944" minOccurs="0"/>
                <xsd:element ref="ns3:k883b9515d5b49fc8ed462ca014b3ca1" minOccurs="0"/>
                <xsd:element ref="ns3:i9678354ab4e46d4ad95d8eba9665036" minOccurs="0"/>
                <xsd:element ref="ns3:o7a340f21c7d4b3ea21bd120399b7c02" minOccurs="0"/>
                <xsd:element ref="ns3:m16e421de371454a98efdf58ff524a83" minOccurs="0"/>
                <xsd:element ref="ns3:f5a208b3a70948e097d959b8ce5c5e74" minOccurs="0"/>
                <xsd:element ref="ns3:Organization" minOccurs="0"/>
                <xsd:element ref="ns3:Author0" minOccurs="0"/>
                <xsd:element ref="ns1:AverageRating" minOccurs="0"/>
                <xsd:element ref="ns1:RatingCount" minOccurs="0"/>
                <xsd:element ref="ns4:Comment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7" nillable="true" ma:displayName="Rating (0-5)" ma:decimals="2" ma:description="Average value of all the ratings that have been submitted" ma:internalName="Rating_x0020__x0028_0_x002d_5_x0029_" ma:readOnly="true">
      <xsd:simpleType>
        <xsd:restriction base="dms:Number"/>
      </xsd:simpleType>
    </xsd:element>
    <xsd:element name="RatingCount" ma:index="28" nillable="true" ma:displayName="Number of Ratings" ma:decimals="0" ma:description="Number of ratings submitted" ma:internalName="Number_x0020_of_x0020_Ratings"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0ab617b8-8973-4b83-b32d-3bb6eaa420be" elementFormDefault="qualified">
    <xsd:import namespace="http://schemas.microsoft.com/office/2006/documentManagement/types"/>
    <xsd:import namespace="http://schemas.microsoft.com/office/infopath/2007/PartnerControls"/>
    <xsd:element name="AssetTypeTaxHTField0" ma:index="9" nillable="true" ma:taxonomy="true" ma:internalName="AssetTypeTaxHTField0" ma:taxonomyFieldName="AssetType" ma:displayName="Asset Type" ma:default="" ma:fieldId="{2fcef157-7c14-4ad7-bf5d-8d710d9246ca}" ma:sspId="a3c8fc5c-a9ca-46c5-b0c4-fd3f1d1b82f3" ma:termSetId="f938248e-f8a8-4ab0-a034-421bf3e99225"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DC01AACE-08BB-48CD-BD79-F9E105F6C1AE}" ma:internalName="TaxCatchAll" ma:showField="CatchAllData" ma:web="{016a2654-bdb0-4bf1-84be-bf9a972d93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16a2654-bdb0-4bf1-84be-bf9a972d9377" elementFormDefault="qualified">
    <xsd:import namespace="http://schemas.microsoft.com/office/2006/documentManagement/types"/>
    <xsd:import namespace="http://schemas.microsoft.com/office/infopath/2007/PartnerControls"/>
    <xsd:element name="oce0604f927848ff844499718ad80f9a" ma:index="12" nillable="true" ma:taxonomy="true" ma:internalName="oce0604f927848ff844499718ad80f9a" ma:taxonomyFieldName="Deliverable_x0020_Type" ma:displayName="Deliverable Type" ma:fieldId="{8ce0604f-9278-48ff-8444-99718ad80f9a}" ma:sspId="a3c8fc5c-a9ca-46c5-b0c4-fd3f1d1b82f3" ma:termSetId="9e84e5e0-4098-47ad-ae3d-c9f18eb52e82" ma:anchorId="00000000-0000-0000-0000-000000000000" ma:open="false" ma:isKeyword="false">
      <xsd:complexType>
        <xsd:sequence>
          <xsd:element ref="pc:Terms" minOccurs="0" maxOccurs="1"/>
        </xsd:sequence>
      </xsd:complexType>
    </xsd:element>
    <xsd:element name="nb46452928e946719e35a65af5103944" ma:index="14" nillable="true" ma:taxonomy="true" ma:internalName="nb46452928e946719e35a65af5103944" ma:taxonomyFieldName="Engagement_x0020_Phase" ma:displayName="Engagement Phase" ma:fieldId="{7b464529-28e9-4671-9e35-a65af5103944}" ma:sspId="a3c8fc5c-a9ca-46c5-b0c4-fd3f1d1b82f3" ma:termSetId="91ef9217-cc44-4ca1-ac63-f8542f8975de" ma:anchorId="00000000-0000-0000-0000-000000000000" ma:open="false" ma:isKeyword="false">
      <xsd:complexType>
        <xsd:sequence>
          <xsd:element ref="pc:Terms" minOccurs="0" maxOccurs="1"/>
        </xsd:sequence>
      </xsd:complexType>
    </xsd:element>
    <xsd:element name="k883b9515d5b49fc8ed462ca014b3ca1" ma:index="16" nillable="true" ma:taxonomy="true" ma:internalName="k883b9515d5b49fc8ed462ca014b3ca1" ma:taxonomyFieldName="Geography" ma:displayName="Geography" ma:default="4;#United States|c08976ab-bc06-4740-9d7e-d86c3cfd3f9f" ma:fieldId="{4883b951-5d5b-49fc-8ed4-62ca014b3ca1}" ma:taxonomyMulti="true" ma:sspId="a3c8fc5c-a9ca-46c5-b0c4-fd3f1d1b82f3" ma:termSetId="2ce6858e-df82-4fac-b138-3e6169e5f26e" ma:anchorId="00000000-0000-0000-0000-000000000000" ma:open="false" ma:isKeyword="false">
      <xsd:complexType>
        <xsd:sequence>
          <xsd:element ref="pc:Terms" minOccurs="0" maxOccurs="1"/>
        </xsd:sequence>
      </xsd:complexType>
    </xsd:element>
    <xsd:element name="i9678354ab4e46d4ad95d8eba9665036" ma:index="18" nillable="true" ma:taxonomy="true" ma:internalName="i9678354ab4e46d4ad95d8eba9665036" ma:taxonomyFieldName="Communities" ma:displayName="Communities" ma:fieldId="{29678354-ab4e-46d4-ad95-d8eba9665036}" ma:taxonomyMulti="true" ma:sspId="a3c8fc5c-a9ca-46c5-b0c4-fd3f1d1b82f3" ma:termSetId="c5962fda-b059-47bb-8b5b-46ed0cc218f5" ma:anchorId="00000000-0000-0000-0000-000000000000" ma:open="false" ma:isKeyword="false">
      <xsd:complexType>
        <xsd:sequence>
          <xsd:element ref="pc:Terms" minOccurs="0" maxOccurs="1"/>
        </xsd:sequence>
      </xsd:complexType>
    </xsd:element>
    <xsd:element name="o7a340f21c7d4b3ea21bd120399b7c02" ma:index="20" nillable="true" ma:taxonomy="true" ma:internalName="o7a340f21c7d4b3ea21bd120399b7c02" ma:taxonomyFieldName="Industry" ma:displayName="Industry" ma:default="3;#Other|24de094d-b89a-4a02-a38b-4ccc5c66a836" ma:fieldId="{87a340f2-1c7d-4b3e-a21b-d120399b7c02}" ma:taxonomyMulti="true" ma:sspId="a3c8fc5c-a9ca-46c5-b0c4-fd3f1d1b82f3" ma:termSetId="78becc3b-f969-4991-ba0e-84034b5eba2c" ma:anchorId="00000000-0000-0000-0000-000000000000" ma:open="false" ma:isKeyword="false">
      <xsd:complexType>
        <xsd:sequence>
          <xsd:element ref="pc:Terms" minOccurs="0" maxOccurs="1"/>
        </xsd:sequence>
      </xsd:complexType>
    </xsd:element>
    <xsd:element name="m16e421de371454a98efdf58ff524a83" ma:index="22" nillable="true" ma:taxonomy="true" ma:internalName="m16e421de371454a98efdf58ff524a83" ma:taxonomyFieldName="Products" ma:displayName="Products" ma:default="1;#Office 365|c4336d6b-17c3-4ac8-900e-169024c2e4fa" ma:fieldId="{616e421d-e371-454a-98ef-df58ff524a83}" ma:taxonomyMulti="true" ma:sspId="a3c8fc5c-a9ca-46c5-b0c4-fd3f1d1b82f3" ma:termSetId="a718f9ab-a2c1-4087-b15b-9cc75e09e254" ma:anchorId="00000000-0000-0000-0000-000000000000" ma:open="false" ma:isKeyword="false">
      <xsd:complexType>
        <xsd:sequence>
          <xsd:element ref="pc:Terms" minOccurs="0" maxOccurs="1"/>
        </xsd:sequence>
      </xsd:complexType>
    </xsd:element>
    <xsd:element name="f5a208b3a70948e097d959b8ce5c5e74" ma:index="24" nillable="true" ma:taxonomy="true" ma:internalName="f5a208b3a70948e097d959b8ce5c5e74" ma:taxonomyFieldName="Service_x0020_Line" ma:displayName="Service Line" ma:default="2;#7-Support and Health|920380a1-929c-4658-b159-2dcfe01929da" ma:fieldId="{f5a208b3-a709-48e0-97d9-59b8ce5c5e74}" ma:taxonomyMulti="true" ma:sspId="a3c8fc5c-a9ca-46c5-b0c4-fd3f1d1b82f3" ma:termSetId="0cec59af-28b6-4e23-bb4c-8f6785844b19" ma:anchorId="00000000-0000-0000-0000-000000000000" ma:open="false" ma:isKeyword="false">
      <xsd:complexType>
        <xsd:sequence>
          <xsd:element ref="pc:Terms" minOccurs="0" maxOccurs="1"/>
        </xsd:sequence>
      </xsd:complexType>
    </xsd:element>
    <xsd:element name="Organization" ma:index="25" nillable="true" ma:displayName="Organization" ma:default="Consulting" ma:internalName="Organization" ma:readOnly="true">
      <xsd:simpleType>
        <xsd:restriction base="dms:Text"/>
      </xsd:simpleType>
    </xsd:element>
    <xsd:element name="Author0" ma:index="26" nillable="true" ma:displayName="Author" ma:internalName="Author0">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9d3abf8-b392-487f-902e-5edcac04fc6f" elementFormDefault="qualified">
    <xsd:import namespace="http://schemas.microsoft.com/office/2006/documentManagement/types"/>
    <xsd:import namespace="http://schemas.microsoft.com/office/infopath/2007/PartnerControls"/>
    <xsd:element name="CommentCount" ma:index="29" nillable="true" ma:displayName="Comment Count" ma:description="Comment Count" ma:internalName="CommentCount" ma:readOnly="tru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infopath/2007/PartnerControl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http://purl.org/dc/elements/1.1/"/>
    <ds:schemaRef ds:uri="a9d3abf8-b392-487f-902e-5edcac04fc6f"/>
    <ds:schemaRef ds:uri="016a2654-bdb0-4bf1-84be-bf9a972d9377"/>
    <ds:schemaRef ds:uri="0ab617b8-8973-4b83-b32d-3bb6eaa420be"/>
  </ds:schemaRefs>
</ds:datastoreItem>
</file>

<file path=customXml/itemProps3.xml><?xml version="1.0" encoding="utf-8"?>
<ds:datastoreItem xmlns:ds="http://schemas.openxmlformats.org/officeDocument/2006/customXml" ds:itemID="{2A6D67F6-2673-46BC-BC0F-41326CB8A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b617b8-8973-4b83-b32d-3bb6eaa420be"/>
    <ds:schemaRef ds:uri="016a2654-bdb0-4bf1-84be-bf9a972d9377"/>
    <ds:schemaRef ds:uri="a9d3abf8-b392-487f-902e-5edcac04fc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Premier Webcast PPT Template v2</Template>
  <TotalTime>30763</TotalTime>
  <Words>1794</Words>
  <Application>Microsoft Office PowerPoint</Application>
  <PresentationFormat>Custom</PresentationFormat>
  <Paragraphs>149</Paragraphs>
  <Slides>20</Slides>
  <Notes>9</Notes>
  <HiddenSlides>0</HiddenSlides>
  <MMClips>0</MMClips>
  <ScaleCrop>false</ScaleCrop>
  <HeadingPairs>
    <vt:vector size="4" baseType="variant">
      <vt:variant>
        <vt:lpstr>Theme</vt:lpstr>
      </vt:variant>
      <vt:variant>
        <vt:i4>13</vt:i4>
      </vt:variant>
      <vt:variant>
        <vt:lpstr>Slide Titles</vt:lpstr>
      </vt:variant>
      <vt:variant>
        <vt:i4>20</vt:i4>
      </vt:variant>
    </vt:vector>
  </HeadingPairs>
  <TitlesOfParts>
    <vt:vector size="33" baseType="lpstr">
      <vt:lpstr>MSVID_White-Blue accent</vt:lpstr>
      <vt:lpstr>Exchange Template 2012 - White Background</vt:lpstr>
      <vt:lpstr>Exchange Template 2012 - White Background</vt:lpstr>
      <vt:lpstr>Exchange Template 2012 - White Background</vt:lpstr>
      <vt:lpstr>Exchange Template 2012 - White Background</vt:lpstr>
      <vt:lpstr>Exchange Template 2012 - White Background</vt:lpstr>
      <vt:lpstr>Exchange Template 2012 - White Background</vt:lpstr>
      <vt:lpstr>Exchange Template 2012 - White Background</vt:lpstr>
      <vt:lpstr>1_Exchange Template 2012 - White Background</vt:lpstr>
      <vt:lpstr>2_Exchange Template 2012 - White Background</vt:lpstr>
      <vt:lpstr>3_Exchange Template 2012 - White Background</vt:lpstr>
      <vt:lpstr>1_MSVID_White-Blue accent</vt:lpstr>
      <vt:lpstr>2_MSVID_White-Blue accent</vt:lpstr>
      <vt:lpstr>Managed Availability Made Easy</vt:lpstr>
      <vt:lpstr>Managed Availability </vt:lpstr>
      <vt:lpstr>Managed Availability (Quick Review) </vt:lpstr>
      <vt:lpstr>Probes</vt:lpstr>
      <vt:lpstr>Monitors</vt:lpstr>
      <vt:lpstr>Responders</vt:lpstr>
      <vt:lpstr>Settings</vt:lpstr>
      <vt:lpstr>Management Tasks and Cmdlets</vt:lpstr>
      <vt:lpstr>Overrides</vt:lpstr>
      <vt:lpstr>Overrides</vt:lpstr>
      <vt:lpstr>Management Tasks and Cmdlets</vt:lpstr>
      <vt:lpstr>Event Logging</vt:lpstr>
      <vt:lpstr>Definitions</vt:lpstr>
      <vt:lpstr>PowerPoint Presentation</vt:lpstr>
      <vt:lpstr>Managed Availability – Recovery Actions</vt:lpstr>
      <vt:lpstr>Managed Availability – Recovery Actions  </vt:lpstr>
      <vt:lpstr>PowerPoint Presentation</vt:lpstr>
      <vt:lpstr>How to Troubleshoot</vt:lpstr>
      <vt:lpstr>1. Get-HealthReport (as a current review) 2. Start with MA Recovery Actions 3. Then look at responders  4. Review the monitors for those responders 5.  Then dig into the probes for those monitors.  </vt:lpstr>
      <vt:lpstr>PowerPoint Presentation</vt:lpstr>
    </vt:vector>
  </TitlesOfParts>
  <Manager>Ron Sasaki</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Premier Webcast – Office 365 - Preparing for Office 365 Migration</dc:title>
  <dc:subject>MSVID Microsoft-branded PowerPoint template and guidelines</dc:subject>
  <dc:creator>Kamal Abburi</dc:creator>
  <cp:keywords>MSVID, Brand Guidelines, Branding, Visual Identity, grid</cp:keywords>
  <dc:description>Template: Maryfj_x000d_
Formatting: Maryfj, Sakuu _x000d_
Audience Type: Internal</dc:description>
  <cp:lastModifiedBy>Jay Cotton</cp:lastModifiedBy>
  <cp:revision>141</cp:revision>
  <dcterms:created xsi:type="dcterms:W3CDTF">2013-11-15T04:09:12Z</dcterms:created>
  <dcterms:modified xsi:type="dcterms:W3CDTF">2015-02-20T20:48:15Z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0x010100F1EF5CD0B5964049A7DBA3FBE1193CD0</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Engagement_x0020_Phase">
    <vt:lpwstr/>
  </property>
  <property fmtid="{D5CDD505-2E9C-101B-9397-08002B2CF9AE}" pid="11" name="AssetType">
    <vt:lpwstr/>
  </property>
  <property fmtid="{D5CDD505-2E9C-101B-9397-08002B2CF9AE}" pid="12" name="Geography">
    <vt:lpwstr>4;#United States|c08976ab-bc06-4740-9d7e-d86c3cfd3f9f</vt:lpwstr>
  </property>
  <property fmtid="{D5CDD505-2E9C-101B-9397-08002B2CF9AE}" pid="13" name="Industry">
    <vt:lpwstr>3;#Other|24de094d-b89a-4a02-a38b-4ccc5c66a836</vt:lpwstr>
  </property>
  <property fmtid="{D5CDD505-2E9C-101B-9397-08002B2CF9AE}" pid="14" name="Deliverable_x0020_Type">
    <vt:lpwstr/>
  </property>
  <property fmtid="{D5CDD505-2E9C-101B-9397-08002B2CF9AE}" pid="15" name="Communities">
    <vt:lpwstr/>
  </property>
  <property fmtid="{D5CDD505-2E9C-101B-9397-08002B2CF9AE}" pid="16" name="Service Line">
    <vt:lpwstr>2;#7-Support and Health|920380a1-929c-4658-b159-2dcfe01929da</vt:lpwstr>
  </property>
  <property fmtid="{D5CDD505-2E9C-101B-9397-08002B2CF9AE}" pid="17" name="Products">
    <vt:lpwstr>1;#Office 365|c4336d6b-17c3-4ac8-900e-169024c2e4fa</vt:lpwstr>
  </property>
  <property fmtid="{D5CDD505-2E9C-101B-9397-08002B2CF9AE}" pid="18" name="Deliverable Type">
    <vt:lpwstr/>
  </property>
  <property fmtid="{D5CDD505-2E9C-101B-9397-08002B2CF9AE}" pid="19" name="Engagement Phase">
    <vt:lpwstr/>
  </property>
</Properties>
</file>