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9" r:id="rId4"/>
    <p:sldMasterId id="2147483689" r:id="rId5"/>
  </p:sldMasterIdLst>
  <p:notesMasterIdLst>
    <p:notesMasterId r:id="rId25"/>
  </p:notesMasterIdLst>
  <p:sldIdLst>
    <p:sldId id="259" r:id="rId6"/>
    <p:sldId id="289" r:id="rId7"/>
    <p:sldId id="260" r:id="rId8"/>
    <p:sldId id="284" r:id="rId9"/>
    <p:sldId id="290" r:id="rId10"/>
    <p:sldId id="291" r:id="rId11"/>
    <p:sldId id="292" r:id="rId12"/>
    <p:sldId id="293" r:id="rId13"/>
    <p:sldId id="294" r:id="rId14"/>
    <p:sldId id="295" r:id="rId15"/>
    <p:sldId id="296" r:id="rId16"/>
    <p:sldId id="298" r:id="rId17"/>
    <p:sldId id="299" r:id="rId18"/>
    <p:sldId id="300" r:id="rId19"/>
    <p:sldId id="301" r:id="rId20"/>
    <p:sldId id="303" r:id="rId21"/>
    <p:sldId id="304" r:id="rId22"/>
    <p:sldId id="285" r:id="rId23"/>
    <p:sldId id="282"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8827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950" autoAdjust="0"/>
    <p:restoredTop sz="94660"/>
  </p:normalViewPr>
  <p:slideViewPr>
    <p:cSldViewPr snapToGrid="0" snapToObjects="1" showGuides="1">
      <p:cViewPr>
        <p:scale>
          <a:sx n="100" d="100"/>
          <a:sy n="100" d="100"/>
        </p:scale>
        <p:origin x="-1950" y="-360"/>
      </p:cViewPr>
      <p:guideLst>
        <p:guide orient="horz" pos="4044"/>
        <p:guide pos="380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DD74BE-6F41-4145-A2AA-C514B0A50D0A}" type="datetimeFigureOut">
              <a:rPr lang="en-US" smtClean="0"/>
              <a:pPr/>
              <a:t>4/2/2012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7ED7AC-D90E-44FA-813E-55CE8F1A06C9}" type="slidenum">
              <a:rPr lang="en-US" smtClean="0"/>
              <a:pPr/>
              <a:t>‹#›</a:t>
            </a:fld>
            <a:endParaRPr lang="en-US"/>
          </a:p>
        </p:txBody>
      </p:sp>
    </p:spTree>
    <p:extLst>
      <p:ext uri="{BB962C8B-B14F-4D97-AF65-F5344CB8AC3E}">
        <p14:creationId xmlns:p14="http://schemas.microsoft.com/office/powerpoint/2010/main" val="15104901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4/2/2012 9:48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descr="Template3_Orange_title.jpg"/>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4385041" y="2692920"/>
            <a:ext cx="4758960" cy="1099800"/>
          </a:xfrm>
        </p:spPr>
        <p:txBody>
          <a:bodyPr anchor="t">
            <a:normAutofit/>
          </a:bodyPr>
          <a:lstStyle>
            <a:lvl1pPr algn="l">
              <a:lnSpc>
                <a:spcPct val="90000"/>
              </a:lnSpc>
              <a:defRPr sz="3200">
                <a:solidFill>
                  <a:srgbClr val="FFFFFF"/>
                </a:solidFill>
                <a:effectLst>
                  <a:outerShdw blurRad="50800" dist="38100" dir="2700000">
                    <a:srgbClr val="000000">
                      <a:alpha val="43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385040" y="4004040"/>
            <a:ext cx="4301759" cy="1066800"/>
          </a:xfrm>
        </p:spPr>
        <p:txBody>
          <a:bodyPr anchor="t">
            <a:normAutofit/>
          </a:bodyPr>
          <a:lstStyle>
            <a:lvl1pPr marL="0" indent="0" algn="l">
              <a:buNone/>
              <a:defRPr sz="16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7" descr="microsoft logo.png"/>
          <p:cNvPicPr>
            <a:picLocks noChangeAspect="1"/>
          </p:cNvPicPr>
          <p:nvPr userDrawn="1"/>
        </p:nvPicPr>
        <p:blipFill>
          <a:blip r:embed="rId3"/>
          <a:stretch>
            <a:fillRect/>
          </a:stretch>
        </p:blipFill>
        <p:spPr>
          <a:xfrm>
            <a:off x="4393680" y="6388200"/>
            <a:ext cx="1533147" cy="33528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a:p>
        </p:txBody>
      </p:sp>
      <p:sp>
        <p:nvSpPr>
          <p:cNvPr id="6" name="Slide Number Placeholder 5"/>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
        <p:nvSpPr>
          <p:cNvPr id="8" name="Text Placeholder 7"/>
          <p:cNvSpPr>
            <a:spLocks noGrp="1"/>
          </p:cNvSpPr>
          <p:nvPr>
            <p:ph type="body" sz="quarter" idx="13"/>
          </p:nvPr>
        </p:nvSpPr>
        <p:spPr>
          <a:xfrm>
            <a:off x="981960" y="1641840"/>
            <a:ext cx="7781040" cy="4530360"/>
          </a:xfrm>
        </p:spPr>
        <p:txBody>
          <a:bodyPr/>
          <a:lstStyle>
            <a:lvl1pPr marL="285750" indent="-285750">
              <a:spcAft>
                <a:spcPts val="0"/>
              </a:spcAft>
              <a:buSzPct val="100000"/>
              <a:buFontTx/>
              <a:buBlip>
                <a:blip r:embed="rId2"/>
              </a:buBlip>
              <a:defRPr sz="1800">
                <a:solidFill>
                  <a:srgbClr val="525353"/>
                </a:solidFill>
                <a:effectLst/>
              </a:defRPr>
            </a:lvl1pPr>
            <a:lvl2pPr marL="569913" indent="-284163">
              <a:buFont typeface="Lucida Grande"/>
              <a:buChar char="-"/>
              <a:defRPr sz="1600">
                <a:solidFill>
                  <a:srgbClr val="525353"/>
                </a:solidFill>
              </a:defRPr>
            </a:lvl2pPr>
            <a:lvl3pPr marL="855663" indent="-285750">
              <a:defRPr sz="1600">
                <a:solidFill>
                  <a:srgbClr val="525353"/>
                </a:solidFill>
              </a:defRPr>
            </a:lvl3pPr>
            <a:lvl4pPr marL="1139825" indent="-284163">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sz="1600" dirty="0" smtClean="0">
                <a:solidFill>
                  <a:srgbClr val="525353"/>
                </a:solidFill>
              </a:rPr>
              <a:t>Fourth level</a:t>
            </a:r>
            <a:endParaRPr lang="en-US" dirty="0"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9" name="Picture 8" descr="Template2_Blue_text_B.jpg"/>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05760" y="386958"/>
            <a:ext cx="7781040" cy="792162"/>
          </a:xfrm>
        </p:spPr>
        <p:txBody>
          <a:bodyPr/>
          <a:lstStyle>
            <a:lvl1pPr>
              <a:defRPr>
                <a:solidFill>
                  <a:schemeClr val="bg1"/>
                </a:solidFill>
              </a:defRPr>
            </a:lvl1pPr>
          </a:lstStyle>
          <a:p>
            <a:r>
              <a:rPr lang="en-US" smtClean="0"/>
              <a:t>Click to edit Master title style</a:t>
            </a:r>
            <a:endParaRPr lang="en-US"/>
          </a:p>
        </p:txBody>
      </p:sp>
      <p:sp>
        <p:nvSpPr>
          <p:cNvPr id="7" name="Text Placeholder 6"/>
          <p:cNvSpPr>
            <a:spLocks noGrp="1"/>
          </p:cNvSpPr>
          <p:nvPr>
            <p:ph type="body" sz="quarter" idx="13"/>
          </p:nvPr>
        </p:nvSpPr>
        <p:spPr>
          <a:xfrm>
            <a:off x="906463" y="1117080"/>
            <a:ext cx="6713537" cy="4572000"/>
          </a:xfrm>
        </p:spPr>
        <p:txBody>
          <a:bodyPr/>
          <a:lstStyle>
            <a:lvl1pPr>
              <a:defRPr>
                <a:solidFill>
                  <a:srgbClr val="FFFFFF"/>
                </a:solidFill>
                <a:effectLst/>
              </a:defRPr>
            </a:lvl1pPr>
            <a:lvl2pPr marL="287338" indent="-287338">
              <a:buFont typeface="Arial"/>
              <a:buChar char="•"/>
              <a:defRPr>
                <a:solidFill>
                  <a:srgbClr val="FFFFFF"/>
                </a:solidFill>
              </a:defRPr>
            </a:lvl2pPr>
            <a:lvl4pPr marL="573088" indent="-285750">
              <a:defRPr sz="1600">
                <a:solidFill>
                  <a:srgbClr val="FFFFFF"/>
                </a:solidFill>
              </a:defRPr>
            </a:lvl4pPr>
            <a:lvl5pPr marL="860425" indent="-287338">
              <a:buFont typeface="Arial"/>
              <a:buChar char="•"/>
              <a:defRPr sz="1600">
                <a:solidFill>
                  <a:schemeClr val="bg1"/>
                </a:solidFill>
              </a:defRPr>
            </a:lvl5pPr>
          </a:lstStyle>
          <a:p>
            <a:pPr lvl="0"/>
            <a:r>
              <a:rPr lang="en-US" dirty="0" smtClean="0"/>
              <a:t>Click to edit Master text styles</a:t>
            </a:r>
          </a:p>
          <a:p>
            <a:pPr lvl="1"/>
            <a:r>
              <a:rPr lang="en-US" dirty="0" smtClean="0"/>
              <a:t>Second level</a:t>
            </a:r>
          </a:p>
          <a:p>
            <a:pPr lvl="3"/>
            <a:r>
              <a:rPr lang="en-US" dirty="0" smtClean="0"/>
              <a:t>Third level</a:t>
            </a:r>
          </a:p>
          <a:p>
            <a:pPr lvl="4"/>
            <a:r>
              <a:rPr lang="en-US" dirty="0" smtClean="0"/>
              <a:t>Fourth level</a:t>
            </a:r>
          </a:p>
        </p:txBody>
      </p:sp>
      <p:pic>
        <p:nvPicPr>
          <p:cNvPr id="11" name="Picture 10" descr="microsoft logo.png"/>
          <p:cNvPicPr>
            <a:picLocks noChangeAspect="1"/>
          </p:cNvPicPr>
          <p:nvPr userDrawn="1"/>
        </p:nvPicPr>
        <p:blipFill>
          <a:blip r:embed="rId3"/>
          <a:stretch>
            <a:fillRect/>
          </a:stretch>
        </p:blipFill>
        <p:spPr>
          <a:xfrm>
            <a:off x="7432533" y="6455159"/>
            <a:ext cx="1533147" cy="335281"/>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74880" y="1600200"/>
            <a:ext cx="3749520" cy="4525963"/>
          </a:xfrm>
        </p:spPr>
        <p:txBody>
          <a:bodyPr/>
          <a:lstStyle>
            <a:lvl1pPr>
              <a:defRPr sz="2200">
                <a:solidFill>
                  <a:schemeClr val="tx2"/>
                </a:solidFill>
              </a:defRPr>
            </a:lvl1pPr>
            <a:lvl2pPr marL="285750" indent="-285750">
              <a:buSzPct val="100000"/>
              <a:buFontTx/>
              <a:buBlip>
                <a:blip r:embed="rId2"/>
              </a:buBlip>
              <a:defRPr sz="1800">
                <a:solidFill>
                  <a:srgbClr val="525353"/>
                </a:solidFill>
              </a:defRPr>
            </a:lvl2pPr>
            <a:lvl3pPr>
              <a:defRPr sz="2000"/>
            </a:lvl3pPr>
            <a:lvl4pPr marL="569913" indent="-284163">
              <a:defRPr sz="1600">
                <a:solidFill>
                  <a:srgbClr val="525353"/>
                </a:solidFill>
              </a:defRPr>
            </a:lvl4pPr>
            <a:lvl5pPr marL="855663" indent="-285750">
              <a:buFont typeface="Arial"/>
              <a:buChar char="•"/>
              <a:defRPr sz="1600">
                <a:solidFill>
                  <a:srgbClr val="525353"/>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3"/>
            <a:r>
              <a:rPr lang="en-US" dirty="0" smtClean="0"/>
              <a:t>Third level</a:t>
            </a:r>
          </a:p>
          <a:p>
            <a:pPr lvl="4"/>
            <a:r>
              <a:rPr lang="en-US" sz="1600" dirty="0" smtClean="0">
                <a:solidFill>
                  <a:srgbClr val="525353"/>
                </a:solidFill>
              </a:rPr>
              <a:t>Fourth level</a:t>
            </a:r>
            <a:endParaRPr lang="en-US" dirty="0" smtClean="0"/>
          </a:p>
        </p:txBody>
      </p:sp>
      <p:sp>
        <p:nvSpPr>
          <p:cNvPr id="4" name="Content Placeholder 3"/>
          <p:cNvSpPr>
            <a:spLocks noGrp="1"/>
          </p:cNvSpPr>
          <p:nvPr>
            <p:ph sz="half" idx="2"/>
          </p:nvPr>
        </p:nvSpPr>
        <p:spPr>
          <a:xfrm>
            <a:off x="4953000" y="1600200"/>
            <a:ext cx="3733800" cy="4525963"/>
          </a:xfrm>
        </p:spPr>
        <p:txBody>
          <a:bodyPr/>
          <a:lstStyle>
            <a:lvl1pPr>
              <a:defRPr sz="2200"/>
            </a:lvl1pPr>
            <a:lvl2pPr marL="285750" indent="-285750">
              <a:buSzPct val="100000"/>
              <a:buFontTx/>
              <a:buBlip>
                <a:blip r:embed="rId2"/>
              </a:buBlip>
              <a:defRPr sz="1800">
                <a:solidFill>
                  <a:schemeClr val="accent6">
                    <a:lumMod val="50000"/>
                  </a:schemeClr>
                </a:solidFill>
              </a:defRPr>
            </a:lvl2pPr>
            <a:lvl3pPr>
              <a:defRPr sz="2000"/>
            </a:lvl3pPr>
            <a:lvl4pPr marL="569913" indent="-284163">
              <a:defRPr sz="1600">
                <a:solidFill>
                  <a:schemeClr val="accent6">
                    <a:lumMod val="50000"/>
                  </a:schemeClr>
                </a:solidFill>
              </a:defRPr>
            </a:lvl4pPr>
            <a:lvl5pPr marL="855663" indent="-285750">
              <a:buFont typeface="Arial"/>
              <a:buChar char="•"/>
              <a:defRPr sz="1600">
                <a:solidFill>
                  <a:srgbClr val="525353"/>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3"/>
            <a:r>
              <a:rPr lang="en-US" dirty="0" smtClean="0"/>
              <a:t>Third level</a:t>
            </a:r>
          </a:p>
          <a:p>
            <a:pPr lvl="4"/>
            <a:r>
              <a:rPr lang="en-US" sz="1600" dirty="0" smtClean="0">
                <a:solidFill>
                  <a:srgbClr val="525353"/>
                </a:solidFill>
              </a:rPr>
              <a:t>Fourth level</a:t>
            </a:r>
            <a:endParaRPr lang="en-US" dirty="0" smtClean="0"/>
          </a:p>
        </p:txBody>
      </p:sp>
      <p:sp>
        <p:nvSpPr>
          <p:cNvPr id="6" name="Footer Placeholder 5"/>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a:p>
        </p:txBody>
      </p:sp>
      <p:sp>
        <p:nvSpPr>
          <p:cNvPr id="7" name="Slide Number Placeholder 6"/>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dirty="0"/>
          </a:p>
        </p:txBody>
      </p:sp>
      <p:sp>
        <p:nvSpPr>
          <p:cNvPr id="5" name="Slide Number Placeholder 4"/>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
        <p:nvSpPr>
          <p:cNvPr id="7" name="Text Placeholder 6"/>
          <p:cNvSpPr>
            <a:spLocks noGrp="1"/>
          </p:cNvSpPr>
          <p:nvPr>
            <p:ph type="body" sz="quarter" idx="13"/>
          </p:nvPr>
        </p:nvSpPr>
        <p:spPr>
          <a:xfrm>
            <a:off x="974880" y="1134360"/>
            <a:ext cx="7407120" cy="4885440"/>
          </a:xfrm>
        </p:spPr>
        <p:txBody>
          <a:bodyPr/>
          <a:lstStyle>
            <a:lvl1pPr>
              <a:defRPr>
                <a:solidFill>
                  <a:schemeClr val="accent6">
                    <a:lumMod val="50000"/>
                  </a:schemeClr>
                </a:solidFill>
                <a:effectLst/>
                <a:latin typeface="Consolas"/>
                <a:cs typeface="Consolas"/>
              </a:defRPr>
            </a:lvl1pPr>
            <a:lvl2pPr marL="346075" indent="0">
              <a:buFont typeface="Arial"/>
              <a:buNone/>
              <a:defRPr baseline="0">
                <a:solidFill>
                  <a:schemeClr val="accent6">
                    <a:lumMod val="50000"/>
                  </a:schemeClr>
                </a:solidFill>
                <a:latin typeface="Consolas"/>
                <a:cs typeface="Consolas"/>
              </a:defRPr>
            </a:lvl2pPr>
            <a:lvl3pPr>
              <a:buNone/>
              <a:defRPr sz="1800" baseline="0">
                <a:solidFill>
                  <a:schemeClr val="accent6">
                    <a:lumMod val="50000"/>
                  </a:schemeClr>
                </a:solidFill>
                <a:latin typeface="Consolas"/>
                <a:cs typeface="Consolas"/>
              </a:defRPr>
            </a:lvl3pPr>
          </a:lstStyle>
          <a:p>
            <a:pPr lvl="0"/>
            <a:r>
              <a:rPr lang="en-US" dirty="0" smtClean="0"/>
              <a:t>Click to edit Master text styles</a:t>
            </a:r>
          </a:p>
          <a:p>
            <a:pPr lvl="1"/>
            <a:r>
              <a:rPr lang="en-US" dirty="0" smtClean="0">
                <a:solidFill>
                  <a:srgbClr val="A4A5A5"/>
                </a:solidFill>
              </a:rPr>
              <a:t>Second level</a:t>
            </a:r>
          </a:p>
          <a:p>
            <a:pPr lvl="2"/>
            <a:r>
              <a:rPr lang="en-US" sz="1800" dirty="0" smtClean="0">
                <a:solidFill>
                  <a:srgbClr val="A4A5A5"/>
                </a:solidFill>
              </a:rPr>
              <a:t>Third level</a:t>
            </a:r>
            <a:endParaRPr lang="en-US" dirty="0" smtClean="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a:p>
        </p:txBody>
      </p:sp>
      <p:sp>
        <p:nvSpPr>
          <p:cNvPr id="5" name="Slide Number Placeholder 4"/>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413502"/>
            <a:ext cx="2895600" cy="365125"/>
          </a:xfrm>
          <a:prstGeom prst="rect">
            <a:avLst/>
          </a:prstGeom>
        </p:spPr>
        <p:txBody>
          <a:bodyPr/>
          <a:lstStyle>
            <a:lvl1pPr algn="ctr">
              <a:defRPr sz="1200">
                <a:solidFill>
                  <a:schemeClr val="accent6">
                    <a:lumMod val="50000"/>
                  </a:schemeClr>
                </a:solidFill>
              </a:defRPr>
            </a:lvl1pPr>
          </a:lstStyle>
          <a:p>
            <a:endParaRPr lang="en-US" dirty="0"/>
          </a:p>
        </p:txBody>
      </p:sp>
      <p:sp>
        <p:nvSpPr>
          <p:cNvPr id="4" name="Slide Number Placeholder 3"/>
          <p:cNvSpPr>
            <a:spLocks noGrp="1"/>
          </p:cNvSpPr>
          <p:nvPr>
            <p:ph type="sldNum" sz="quarter" idx="12"/>
          </p:nvPr>
        </p:nvSpPr>
        <p:spPr>
          <a:xfrm>
            <a:off x="6553200" y="6413502"/>
            <a:ext cx="2133600" cy="365125"/>
          </a:xfrm>
          <a:prstGeom prst="rect">
            <a:avLst/>
          </a:prstGeom>
        </p:spPr>
        <p:txBody>
          <a:bodyPr/>
          <a:lstStyle>
            <a:lvl1pPr algn="r">
              <a:defRPr sz="1200">
                <a:solidFill>
                  <a:schemeClr val="accent6">
                    <a:lumMod val="50000"/>
                  </a:schemeClr>
                </a:solidFill>
              </a:defRPr>
            </a:lvl1pPr>
          </a:lstStyle>
          <a:p>
            <a:fld id="{64E1046F-EA70-4B42-8C4B-0948B0F9237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p:txBody>
      </p:sp>
      <p:sp>
        <p:nvSpPr>
          <p:cNvPr id="5" name="Footer Placeholder 4"/>
          <p:cNvSpPr>
            <a:spLocks noGrp="1"/>
          </p:cNvSpPr>
          <p:nvPr>
            <p:ph type="ftr" sz="quarter" idx="11"/>
          </p:nvPr>
        </p:nvSpPr>
        <p:spPr>
          <a:xfrm>
            <a:off x="3124200" y="6404947"/>
            <a:ext cx="2895600" cy="365125"/>
          </a:xfrm>
          <a:prstGeom prst="rect">
            <a:avLst/>
          </a:prstGeom>
        </p:spPr>
        <p:txBody>
          <a:bodyPr/>
          <a:lstStyle>
            <a:lvl1pPr algn="ctr">
              <a:defRPr sz="1200">
                <a:solidFill>
                  <a:srgbClr val="525353"/>
                </a:solidFill>
              </a:defRPr>
            </a:lvl1pPr>
          </a:lstStyle>
          <a:p>
            <a:endParaRPr lang="en-US" dirty="0"/>
          </a:p>
        </p:txBody>
      </p:sp>
      <p:sp>
        <p:nvSpPr>
          <p:cNvPr id="6" name="Slide Number Placeholder 5"/>
          <p:cNvSpPr>
            <a:spLocks noGrp="1"/>
          </p:cNvSpPr>
          <p:nvPr>
            <p:ph type="sldNum" sz="quarter" idx="12"/>
          </p:nvPr>
        </p:nvSpPr>
        <p:spPr>
          <a:xfrm>
            <a:off x="6553200" y="6404947"/>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
        <p:nvSpPr>
          <p:cNvPr id="8" name="Text Placeholder 7"/>
          <p:cNvSpPr>
            <a:spLocks noGrp="1"/>
          </p:cNvSpPr>
          <p:nvPr>
            <p:ph type="body" sz="quarter" idx="13"/>
          </p:nvPr>
        </p:nvSpPr>
        <p:spPr>
          <a:xfrm>
            <a:off x="981960" y="1641840"/>
            <a:ext cx="7781040" cy="4530360"/>
          </a:xfrm>
        </p:spPr>
        <p:txBody>
          <a:bodyPr/>
          <a:lstStyle>
            <a:lvl1pPr marL="285750" indent="-285750">
              <a:spcAft>
                <a:spcPts val="0"/>
              </a:spcAft>
              <a:buSzPct val="100000"/>
              <a:buFontTx/>
              <a:buBlip>
                <a:blip r:embed="rId2"/>
              </a:buBlip>
              <a:defRPr sz="1800">
                <a:solidFill>
                  <a:srgbClr val="525353"/>
                </a:solidFill>
                <a:effectLst/>
              </a:defRPr>
            </a:lvl1pPr>
            <a:lvl2pPr marL="569913" indent="-284163">
              <a:buFont typeface="Lucida Grande"/>
              <a:buChar char="-"/>
              <a:defRPr sz="1600">
                <a:solidFill>
                  <a:srgbClr val="525353"/>
                </a:solidFill>
              </a:defRPr>
            </a:lvl2pPr>
            <a:lvl3pPr marL="855663" indent="-285750">
              <a:defRPr sz="1600">
                <a:solidFill>
                  <a:srgbClr val="525353"/>
                </a:solidFill>
              </a:defRPr>
            </a:lvl3pPr>
            <a:lvl4pPr marL="1139825" indent="-284163">
              <a:defRPr sz="1600">
                <a:solidFill>
                  <a:srgbClr val="525353"/>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9" name="Picture 8" descr="Template2_Orange_text_B.jpg"/>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1134360" y="481998"/>
            <a:ext cx="7781040" cy="792162"/>
          </a:xfrm>
        </p:spPr>
        <p:txBody>
          <a:bodyPr/>
          <a:lstStyle>
            <a:lvl1pPr>
              <a:defRPr>
                <a:solidFill>
                  <a:schemeClr val="bg1"/>
                </a:solidFill>
              </a:defRPr>
            </a:lvl1pPr>
          </a:lstStyle>
          <a:p>
            <a:r>
              <a:rPr lang="en-US" smtClean="0"/>
              <a:t>Click to edit Master title style</a:t>
            </a:r>
            <a:endParaRPr lang="en-US"/>
          </a:p>
        </p:txBody>
      </p:sp>
      <p:sp>
        <p:nvSpPr>
          <p:cNvPr id="4" name="Footer Placeholder 3"/>
          <p:cNvSpPr>
            <a:spLocks noGrp="1"/>
          </p:cNvSpPr>
          <p:nvPr>
            <p:ph type="ftr" sz="quarter" idx="11"/>
          </p:nvPr>
        </p:nvSpPr>
        <p:spPr>
          <a:xfrm>
            <a:off x="3124200" y="6413502"/>
            <a:ext cx="2895600" cy="365125"/>
          </a:xfrm>
          <a:prstGeom prst="rect">
            <a:avLst/>
          </a:prstGeom>
        </p:spPr>
        <p:txBody>
          <a:bodyPr/>
          <a:lstStyle>
            <a:lvl1pPr algn="ctr">
              <a:defRPr sz="1200" baseline="0">
                <a:solidFill>
                  <a:schemeClr val="bg1"/>
                </a:solidFill>
              </a:defRPr>
            </a:lvl1pPr>
          </a:lstStyle>
          <a:p>
            <a:endParaRPr lang="en-US" dirty="0"/>
          </a:p>
        </p:txBody>
      </p:sp>
      <p:sp>
        <p:nvSpPr>
          <p:cNvPr id="5" name="Slide Number Placeholder 4"/>
          <p:cNvSpPr>
            <a:spLocks noGrp="1"/>
          </p:cNvSpPr>
          <p:nvPr>
            <p:ph type="sldNum" sz="quarter" idx="12"/>
          </p:nvPr>
        </p:nvSpPr>
        <p:spPr>
          <a:xfrm>
            <a:off x="6553200" y="6427790"/>
            <a:ext cx="2133600" cy="365125"/>
          </a:xfrm>
          <a:prstGeom prst="rect">
            <a:avLst/>
          </a:prstGeom>
        </p:spPr>
        <p:txBody>
          <a:bodyPr/>
          <a:lstStyle>
            <a:lvl1pPr algn="r">
              <a:defRPr sz="1200" baseline="0">
                <a:solidFill>
                  <a:schemeClr val="bg1"/>
                </a:solidFill>
              </a:defRPr>
            </a:lvl1pPr>
          </a:lstStyle>
          <a:p>
            <a:fld id="{64E1046F-EA70-4B42-8C4B-0948B0F9237A}" type="slidenum">
              <a:rPr lang="en-US" smtClean="0"/>
              <a:pPr/>
              <a:t>‹#›</a:t>
            </a:fld>
            <a:endParaRPr lang="en-US" dirty="0"/>
          </a:p>
        </p:txBody>
      </p:sp>
      <p:sp>
        <p:nvSpPr>
          <p:cNvPr id="7" name="Text Placeholder 6"/>
          <p:cNvSpPr>
            <a:spLocks noGrp="1"/>
          </p:cNvSpPr>
          <p:nvPr>
            <p:ph type="body" sz="quarter" idx="13"/>
          </p:nvPr>
        </p:nvSpPr>
        <p:spPr>
          <a:xfrm>
            <a:off x="1127983" y="1143000"/>
            <a:ext cx="6713537" cy="4572000"/>
          </a:xfrm>
        </p:spPr>
        <p:txBody>
          <a:bodyPr/>
          <a:lstStyle>
            <a:lvl1pPr>
              <a:defRPr>
                <a:solidFill>
                  <a:srgbClr val="FFFFFF"/>
                </a:solidFill>
                <a:effectLst/>
              </a:defRPr>
            </a:lvl1pPr>
            <a:lvl2pPr marL="287338" indent="-287338">
              <a:buFont typeface="Arial"/>
              <a:buChar char="•"/>
              <a:defRPr>
                <a:solidFill>
                  <a:srgbClr val="FFFFFF"/>
                </a:solidFill>
              </a:defRPr>
            </a:lvl2pPr>
            <a:lvl4pPr marL="573088" indent="-285750">
              <a:defRPr sz="1600">
                <a:solidFill>
                  <a:srgbClr val="FFFFFF"/>
                </a:solidFill>
              </a:defRPr>
            </a:lvl4pPr>
            <a:lvl5pPr marL="863600" indent="-290513">
              <a:buFont typeface="Arial"/>
              <a:buChar char="•"/>
              <a:defRPr sz="16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pic>
        <p:nvPicPr>
          <p:cNvPr id="11" name="Picture 10" descr="microsoft logo.png"/>
          <p:cNvPicPr>
            <a:picLocks noChangeAspect="1"/>
          </p:cNvPicPr>
          <p:nvPr userDrawn="1"/>
        </p:nvPicPr>
        <p:blipFill>
          <a:blip r:embed="rId3"/>
          <a:stretch>
            <a:fillRect/>
          </a:stretch>
        </p:blipFill>
        <p:spPr>
          <a:xfrm>
            <a:off x="1108440" y="6327119"/>
            <a:ext cx="1533147" cy="33528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74880" y="1600200"/>
            <a:ext cx="3749520" cy="4525963"/>
          </a:xfrm>
        </p:spPr>
        <p:txBody>
          <a:bodyPr/>
          <a:lstStyle>
            <a:lvl1pPr>
              <a:defRPr sz="2200">
                <a:solidFill>
                  <a:schemeClr val="accent2"/>
                </a:solidFill>
              </a:defRPr>
            </a:lvl1pPr>
            <a:lvl2pPr marL="285750" indent="-285750">
              <a:buSzPct val="100000"/>
              <a:buFontTx/>
              <a:buBlip>
                <a:blip r:embed="rId2"/>
              </a:buBlip>
              <a:defRPr sz="1800">
                <a:solidFill>
                  <a:srgbClr val="525353"/>
                </a:solidFill>
              </a:defRPr>
            </a:lvl2pPr>
            <a:lvl3pPr>
              <a:defRPr sz="2000"/>
            </a:lvl3pPr>
            <a:lvl4pPr marL="569913" indent="-284163">
              <a:defRPr sz="1600">
                <a:solidFill>
                  <a:srgbClr val="525353"/>
                </a:solidFill>
              </a:defRPr>
            </a:lvl4pPr>
            <a:lvl5pPr marL="855663" indent="-285750">
              <a:buFont typeface="Arial"/>
              <a:buChar char="•"/>
              <a:defRPr sz="1600">
                <a:solidFill>
                  <a:srgbClr val="525353"/>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953000" y="1600200"/>
            <a:ext cx="3733800" cy="4525963"/>
          </a:xfrm>
        </p:spPr>
        <p:txBody>
          <a:bodyPr/>
          <a:lstStyle>
            <a:lvl1pPr>
              <a:defRPr sz="2200"/>
            </a:lvl1pPr>
            <a:lvl2pPr marL="285750" indent="-285750">
              <a:buSzPct val="100000"/>
              <a:buFontTx/>
              <a:buBlip>
                <a:blip r:embed="rId2"/>
              </a:buBlip>
              <a:defRPr sz="1800">
                <a:solidFill>
                  <a:schemeClr val="accent6">
                    <a:lumMod val="50000"/>
                  </a:schemeClr>
                </a:solidFill>
              </a:defRPr>
            </a:lvl2pPr>
            <a:lvl3pPr>
              <a:defRPr sz="2000"/>
            </a:lvl3pPr>
            <a:lvl4pPr marL="569913" indent="-284163">
              <a:defRPr sz="1600">
                <a:solidFill>
                  <a:schemeClr val="accent6">
                    <a:lumMod val="50000"/>
                  </a:schemeClr>
                </a:solidFill>
              </a:defRPr>
            </a:lvl4pPr>
            <a:lvl5pPr marL="855663" indent="-285750">
              <a:buFont typeface="Arial"/>
              <a:buChar char="•"/>
              <a:defRPr sz="1600">
                <a:solidFill>
                  <a:srgbClr val="525353"/>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 name="Footer Placeholder 5"/>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dirty="0"/>
          </a:p>
        </p:txBody>
      </p:sp>
      <p:sp>
        <p:nvSpPr>
          <p:cNvPr id="7" name="Slide Number Placeholder 6"/>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a:p>
        </p:txBody>
      </p:sp>
      <p:sp>
        <p:nvSpPr>
          <p:cNvPr id="5" name="Slide Number Placeholder 4"/>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
        <p:nvSpPr>
          <p:cNvPr id="7" name="Text Placeholder 6"/>
          <p:cNvSpPr>
            <a:spLocks noGrp="1"/>
          </p:cNvSpPr>
          <p:nvPr>
            <p:ph type="body" sz="quarter" idx="13"/>
          </p:nvPr>
        </p:nvSpPr>
        <p:spPr>
          <a:xfrm>
            <a:off x="974880" y="1134360"/>
            <a:ext cx="7407120" cy="4885440"/>
          </a:xfrm>
        </p:spPr>
        <p:txBody>
          <a:bodyPr/>
          <a:lstStyle>
            <a:lvl1pPr>
              <a:defRPr>
                <a:solidFill>
                  <a:schemeClr val="accent6">
                    <a:lumMod val="50000"/>
                  </a:schemeClr>
                </a:solidFill>
                <a:effectLst/>
                <a:latin typeface="Consolas"/>
                <a:cs typeface="Consolas"/>
              </a:defRPr>
            </a:lvl1pPr>
            <a:lvl2pPr marL="346075" indent="0">
              <a:buFont typeface="Arial"/>
              <a:buNone/>
              <a:defRPr baseline="0">
                <a:solidFill>
                  <a:schemeClr val="accent6">
                    <a:lumMod val="50000"/>
                  </a:schemeClr>
                </a:solidFill>
                <a:latin typeface="Consolas"/>
                <a:cs typeface="Consolas"/>
              </a:defRPr>
            </a:lvl2pPr>
            <a:lvl3pPr>
              <a:buNone/>
              <a:defRPr sz="1800" baseline="0">
                <a:solidFill>
                  <a:schemeClr val="accent6">
                    <a:lumMod val="50000"/>
                  </a:schemeClr>
                </a:solidFill>
                <a:latin typeface="Consolas"/>
                <a:cs typeface="Consolas"/>
              </a:defRPr>
            </a:lvl3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dirty="0"/>
          </a:p>
        </p:txBody>
      </p:sp>
      <p:sp>
        <p:nvSpPr>
          <p:cNvPr id="5" name="Slide Number Placeholder 4"/>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416675"/>
            <a:ext cx="2895600" cy="365125"/>
          </a:xfrm>
          <a:prstGeom prst="rect">
            <a:avLst/>
          </a:prstGeom>
        </p:spPr>
        <p:txBody>
          <a:bodyPr/>
          <a:lstStyle>
            <a:lvl1pPr algn="ctr">
              <a:defRPr sz="1200">
                <a:solidFill>
                  <a:srgbClr val="525353"/>
                </a:solidFill>
              </a:defRPr>
            </a:lvl1pPr>
          </a:lstStyle>
          <a:p>
            <a:endParaRPr lang="en-US" dirty="0"/>
          </a:p>
        </p:txBody>
      </p:sp>
      <p:sp>
        <p:nvSpPr>
          <p:cNvPr id="4" name="Slide Number Placeholder 3"/>
          <p:cNvSpPr>
            <a:spLocks noGrp="1"/>
          </p:cNvSpPr>
          <p:nvPr>
            <p:ph type="sldNum" sz="quarter" idx="12"/>
          </p:nvPr>
        </p:nvSpPr>
        <p:spPr>
          <a:xfrm>
            <a:off x="6553200" y="6416675"/>
            <a:ext cx="2133600" cy="365125"/>
          </a:xfrm>
          <a:prstGeom prst="rect">
            <a:avLst/>
          </a:prstGeom>
        </p:spPr>
        <p:txBody>
          <a:bodyPr/>
          <a:lstStyle>
            <a:lvl1pPr algn="r">
              <a:defRPr sz="1200">
                <a:solidFill>
                  <a:srgbClr val="525353"/>
                </a:solidFill>
              </a:defRPr>
            </a:lvl1pPr>
          </a:lstStyle>
          <a:p>
            <a:fld id="{64E1046F-EA70-4B42-8C4B-0948B0F923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FEC65D-7F0D-4983-B66B-7B6B2CE856D4}" type="datetimeFigureOut">
              <a:rPr lang="en-US" smtClean="0"/>
              <a:pPr/>
              <a:t>4/2/2012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218FA95-B160-49CE-975D-67FEAB21DF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descr="Template3_Blue_title.jpg"/>
          <p:cNvPicPr>
            <a:picLocks noChangeAspect="1"/>
          </p:cNvPicPr>
          <p:nvPr userDrawn="1"/>
        </p:nvPicPr>
        <p:blipFill>
          <a:blip r:embed="rId2"/>
          <a:stretch>
            <a:fillRect/>
          </a:stretch>
        </p:blipFill>
        <p:spPr>
          <a:xfrm>
            <a:off x="0" y="0"/>
            <a:ext cx="9144000" cy="6858000"/>
          </a:xfrm>
          <a:prstGeom prst="rect">
            <a:avLst/>
          </a:prstGeom>
        </p:spPr>
      </p:pic>
      <p:pic>
        <p:nvPicPr>
          <p:cNvPr id="8" name="Picture 7" descr="microsoft logo.png"/>
          <p:cNvPicPr>
            <a:picLocks noChangeAspect="1"/>
          </p:cNvPicPr>
          <p:nvPr userDrawn="1"/>
        </p:nvPicPr>
        <p:blipFill>
          <a:blip r:embed="rId3"/>
          <a:stretch>
            <a:fillRect/>
          </a:stretch>
        </p:blipFill>
        <p:spPr>
          <a:xfrm>
            <a:off x="4393680" y="6388200"/>
            <a:ext cx="1533147" cy="335281"/>
          </a:xfrm>
          <a:prstGeom prst="rect">
            <a:avLst/>
          </a:prstGeom>
        </p:spPr>
      </p:pic>
      <p:sp>
        <p:nvSpPr>
          <p:cNvPr id="2" name="Title 1"/>
          <p:cNvSpPr>
            <a:spLocks noGrp="1"/>
          </p:cNvSpPr>
          <p:nvPr>
            <p:ph type="ctrTitle"/>
          </p:nvPr>
        </p:nvSpPr>
        <p:spPr>
          <a:xfrm>
            <a:off x="4393681" y="2692920"/>
            <a:ext cx="4750320" cy="1099800"/>
          </a:xfrm>
        </p:spPr>
        <p:txBody>
          <a:bodyPr anchor="t">
            <a:normAutofit/>
          </a:bodyPr>
          <a:lstStyle>
            <a:lvl1pPr algn="l">
              <a:lnSpc>
                <a:spcPct val="90000"/>
              </a:lnSpc>
              <a:defRPr sz="3200">
                <a:solidFill>
                  <a:srgbClr val="FFFFFF"/>
                </a:solidFill>
                <a:effectLst>
                  <a:outerShdw blurRad="50800" dist="38100" dir="2700000">
                    <a:srgbClr val="000000">
                      <a:alpha val="43000"/>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393680" y="4002480"/>
            <a:ext cx="3607320" cy="1066800"/>
          </a:xfrm>
        </p:spPr>
        <p:txBody>
          <a:bodyPr anchor="t">
            <a:normAutofit/>
          </a:bodyPr>
          <a:lstStyle>
            <a:lvl1pPr marL="0" indent="0" algn="l">
              <a:buNone/>
              <a:defRPr sz="16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3.png"/><Relationship Id="rId5" Type="http://schemas.openxmlformats.org/officeDocument/2006/relationships/slideLayout" Target="../slideLayouts/slideLayout13.xml"/><Relationship Id="rId10" Type="http://schemas.openxmlformats.org/officeDocument/2006/relationships/image" Target="../media/image2.png"/><Relationship Id="rId4" Type="http://schemas.openxmlformats.org/officeDocument/2006/relationships/slideLayout" Target="../slideLayouts/slideLayout12.xml"/><Relationship Id="rId9" Type="http://schemas.openxmlformats.org/officeDocument/2006/relationships/image" Target="../media/image8.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descr="Template2_Orange_text_A.jpg"/>
          <p:cNvPicPr>
            <a:picLocks noChangeAspect="1"/>
          </p:cNvPicPr>
          <p:nvPr/>
        </p:nvPicPr>
        <p:blipFill>
          <a:blip r:embed="rId10"/>
          <a:stretch>
            <a:fillRect/>
          </a:stretch>
        </p:blipFill>
        <p:spPr>
          <a:xfrm>
            <a:off x="0" y="0"/>
            <a:ext cx="9144000" cy="6858000"/>
          </a:xfrm>
          <a:prstGeom prst="rect">
            <a:avLst/>
          </a:prstGeom>
        </p:spPr>
      </p:pic>
      <p:sp>
        <p:nvSpPr>
          <p:cNvPr id="2" name="Title Placeholder 1"/>
          <p:cNvSpPr>
            <a:spLocks noGrp="1"/>
          </p:cNvSpPr>
          <p:nvPr>
            <p:ph type="title"/>
          </p:nvPr>
        </p:nvSpPr>
        <p:spPr>
          <a:xfrm>
            <a:off x="974880" y="342198"/>
            <a:ext cx="6714240" cy="792162"/>
          </a:xfrm>
          <a:prstGeom prst="rect">
            <a:avLst/>
          </a:prstGeom>
          <a:effectLst>
            <a:outerShdw blurRad="50800" dist="38100" dir="2700000">
              <a:srgbClr val="000000">
                <a:alpha val="43000"/>
              </a:srgbClr>
            </a:outerShdw>
          </a:effectLst>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81960" y="1154477"/>
            <a:ext cx="7781040" cy="631123"/>
          </a:xfrm>
          <a:prstGeom prst="rect">
            <a:avLst/>
          </a:prstGeom>
        </p:spPr>
        <p:txBody>
          <a:bodyPr vert="horz" lIns="91440" tIns="45720" rIns="91440" bIns="45720" rtlCol="0">
            <a:normAutofit/>
          </a:bodyPr>
          <a:lstStyle/>
          <a:p>
            <a:pPr lvl="0"/>
            <a:r>
              <a:rPr lang="en-US" dirty="0" smtClean="0"/>
              <a:t>Click to edit Master text styles</a:t>
            </a:r>
          </a:p>
        </p:txBody>
      </p:sp>
      <p:pic>
        <p:nvPicPr>
          <p:cNvPr id="15" name="Picture 14" descr="logo_g.png"/>
          <p:cNvPicPr>
            <a:picLocks noChangeAspect="1"/>
          </p:cNvPicPr>
          <p:nvPr/>
        </p:nvPicPr>
        <p:blipFill>
          <a:blip r:embed="rId11"/>
          <a:stretch>
            <a:fillRect/>
          </a:stretch>
        </p:blipFill>
        <p:spPr>
          <a:xfrm>
            <a:off x="1089141" y="6381960"/>
            <a:ext cx="1560579" cy="304801"/>
          </a:xfrm>
          <a:prstGeom prst="rect">
            <a:avLst/>
          </a:prstGeom>
        </p:spPr>
      </p:pic>
    </p:spTree>
  </p:cSld>
  <p:clrMap bg1="lt1" tx1="dk1" bg2="lt2" tx2="dk2" accent1="accent1" accent2="accent2" accent3="accent3" accent4="accent4" accent5="accent5" accent6="accent6" hlink="hlink" folHlink="folHlink"/>
  <p:sldLayoutIdLst>
    <p:sldLayoutId id="2147483680" r:id="rId1"/>
    <p:sldLayoutId id="2147483725" r:id="rId2"/>
    <p:sldLayoutId id="2147483724" r:id="rId3"/>
    <p:sldLayoutId id="2147483720" r:id="rId4"/>
    <p:sldLayoutId id="2147483721" r:id="rId5"/>
    <p:sldLayoutId id="2147483722" r:id="rId6"/>
    <p:sldLayoutId id="2147483723" r:id="rId7"/>
    <p:sldLayoutId id="2147483732" r:id="rId8"/>
  </p:sldLayoutIdLst>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0" indent="0" algn="l" defTabSz="457200" rtl="0" eaLnBrk="1" latinLnBrk="0" hangingPunct="1">
        <a:spcBef>
          <a:spcPct val="20000"/>
        </a:spcBef>
        <a:spcAft>
          <a:spcPts val="600"/>
        </a:spcAft>
        <a:buFont typeface="Arial"/>
        <a:buNone/>
        <a:defRPr sz="2200" kern="1200">
          <a:solidFill>
            <a:schemeClr val="accent2"/>
          </a:solidFill>
          <a:effectLst>
            <a:outerShdw blurRad="76200" dist="38100" dir="2700000">
              <a:srgbClr val="000000">
                <a:alpha val="43000"/>
              </a:srgbClr>
            </a:outerShdw>
          </a:effectLst>
          <a:latin typeface="+mn-lt"/>
          <a:ea typeface="+mn-ea"/>
          <a:cs typeface="+mn-cs"/>
        </a:defRPr>
      </a:lvl1pPr>
      <a:lvl2pPr marL="346075" indent="-346075" algn="l" defTabSz="457200" rtl="0" eaLnBrk="1" latinLnBrk="0" hangingPunct="1">
        <a:lnSpc>
          <a:spcPct val="120000"/>
        </a:lnSpc>
        <a:spcBef>
          <a:spcPct val="20000"/>
        </a:spcBef>
        <a:buSzPct val="100000"/>
        <a:buFontTx/>
        <a:buBlip>
          <a:blip r:embed="rId12"/>
        </a:buBlip>
        <a:defRPr sz="1800" kern="1200">
          <a:solidFill>
            <a:srgbClr val="A4A5A5"/>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742950" indent="-396875" algn="l" defTabSz="457200" rtl="0" eaLnBrk="1" latinLnBrk="0" hangingPunct="1">
        <a:spcBef>
          <a:spcPct val="20000"/>
        </a:spcBef>
        <a:buFont typeface="Arial"/>
        <a:buChar char="–"/>
        <a:defRPr sz="1800" kern="1200">
          <a:solidFill>
            <a:schemeClr val="accent6"/>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Template2_Blue_text_A.jpg"/>
          <p:cNvPicPr>
            <a:picLocks noChangeAspect="1"/>
          </p:cNvPicPr>
          <p:nvPr/>
        </p:nvPicPr>
        <p:blipFill>
          <a:blip r:embed="rId9"/>
          <a:stretch>
            <a:fillRect/>
          </a:stretch>
        </p:blipFill>
        <p:spPr>
          <a:xfrm>
            <a:off x="0" y="0"/>
            <a:ext cx="9144000" cy="6858000"/>
          </a:xfrm>
          <a:prstGeom prst="rect">
            <a:avLst/>
          </a:prstGeom>
        </p:spPr>
      </p:pic>
      <p:sp>
        <p:nvSpPr>
          <p:cNvPr id="2" name="Title Placeholder 1"/>
          <p:cNvSpPr>
            <a:spLocks noGrp="1"/>
          </p:cNvSpPr>
          <p:nvPr>
            <p:ph type="title"/>
          </p:nvPr>
        </p:nvSpPr>
        <p:spPr>
          <a:xfrm>
            <a:off x="974880" y="342198"/>
            <a:ext cx="6714240" cy="792162"/>
          </a:xfrm>
          <a:prstGeom prst="rect">
            <a:avLst/>
          </a:prstGeom>
          <a:effectLst>
            <a:outerShdw blurRad="50800" dist="38100" dir="2700000">
              <a:srgbClr val="000000">
                <a:alpha val="43000"/>
              </a:srgbClr>
            </a:outerShdw>
          </a:effectLst>
        </p:spPr>
        <p:txBody>
          <a:bodyPr vert="horz" lIns="91440" tIns="45720" rIns="91440" bIns="45720" rtlCol="0" anchor="t">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81960" y="1154477"/>
            <a:ext cx="7781040" cy="631123"/>
          </a:xfrm>
          <a:prstGeom prst="rect">
            <a:avLst/>
          </a:prstGeom>
        </p:spPr>
        <p:txBody>
          <a:bodyPr vert="horz" lIns="91440" tIns="45720" rIns="91440" bIns="45720" rtlCol="0">
            <a:normAutofit/>
          </a:bodyPr>
          <a:lstStyle/>
          <a:p>
            <a:pPr lvl="0"/>
            <a:r>
              <a:rPr lang="en-US" dirty="0" smtClean="0"/>
              <a:t>Click to edit Master text styles</a:t>
            </a:r>
          </a:p>
        </p:txBody>
      </p:sp>
      <p:pic>
        <p:nvPicPr>
          <p:cNvPr id="15" name="Picture 14" descr="logo_g.png"/>
          <p:cNvPicPr>
            <a:picLocks noChangeAspect="1"/>
          </p:cNvPicPr>
          <p:nvPr/>
        </p:nvPicPr>
        <p:blipFill>
          <a:blip r:embed="rId10"/>
          <a:stretch>
            <a:fillRect/>
          </a:stretch>
        </p:blipFill>
        <p:spPr>
          <a:xfrm>
            <a:off x="1089141" y="6381960"/>
            <a:ext cx="1560579" cy="304801"/>
          </a:xfrm>
          <a:prstGeom prst="rect">
            <a:avLst/>
          </a:prstGeom>
        </p:spPr>
      </p:pic>
    </p:spTree>
  </p:cSld>
  <p:clrMap bg1="lt1" tx1="dk1" bg2="lt2" tx2="dk2" accent1="accent1" accent2="accent2" accent3="accent3" accent4="accent4" accent5="accent5" accent6="accent6" hlink="hlink" folHlink="folHlink"/>
  <p:sldLayoutIdLst>
    <p:sldLayoutId id="2147483690" r:id="rId1"/>
    <p:sldLayoutId id="2147483731" r:id="rId2"/>
    <p:sldLayoutId id="2147483730" r:id="rId3"/>
    <p:sldLayoutId id="2147483726" r:id="rId4"/>
    <p:sldLayoutId id="2147483727" r:id="rId5"/>
    <p:sldLayoutId id="2147483728" r:id="rId6"/>
    <p:sldLayoutId id="2147483729" r:id="rId7"/>
  </p:sldLayoutIdLst>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0" indent="0" algn="l" defTabSz="457200" rtl="0" eaLnBrk="1" latinLnBrk="0" hangingPunct="1">
        <a:spcBef>
          <a:spcPct val="20000"/>
        </a:spcBef>
        <a:spcAft>
          <a:spcPts val="600"/>
        </a:spcAft>
        <a:buFont typeface="Arial"/>
        <a:buNone/>
        <a:defRPr sz="2200" kern="1200">
          <a:solidFill>
            <a:schemeClr val="tx2"/>
          </a:solidFill>
          <a:effectLst>
            <a:outerShdw blurRad="76200" dist="38100" dir="2700000">
              <a:srgbClr val="000000">
                <a:alpha val="43000"/>
              </a:srgbClr>
            </a:outerShdw>
          </a:effectLst>
          <a:latin typeface="+mn-lt"/>
          <a:ea typeface="+mn-ea"/>
          <a:cs typeface="+mn-cs"/>
        </a:defRPr>
      </a:lvl1pPr>
      <a:lvl2pPr marL="346075" indent="-346075" algn="l" defTabSz="457200" rtl="0" eaLnBrk="1" latinLnBrk="0" hangingPunct="1">
        <a:lnSpc>
          <a:spcPct val="120000"/>
        </a:lnSpc>
        <a:spcBef>
          <a:spcPct val="20000"/>
        </a:spcBef>
        <a:buSzPct val="100000"/>
        <a:buFontTx/>
        <a:buBlip>
          <a:blip r:embed="rId11"/>
        </a:buBlip>
        <a:defRPr sz="1800" kern="1200">
          <a:solidFill>
            <a:srgbClr val="A4A5A5"/>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742950" indent="-396875" algn="l" defTabSz="457200" rtl="0" eaLnBrk="1" latinLnBrk="0" hangingPunct="1">
        <a:spcBef>
          <a:spcPct val="20000"/>
        </a:spcBef>
        <a:buFont typeface="Arial"/>
        <a:buChar char="–"/>
        <a:defRPr sz="1800" kern="1200">
          <a:solidFill>
            <a:schemeClr val="accent6"/>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tinyurl.com/EASHotfi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164907" y="2345787"/>
            <a:ext cx="4758960" cy="1099800"/>
          </a:xfrm>
        </p:spPr>
        <p:txBody>
          <a:bodyPr/>
          <a:lstStyle/>
          <a:p>
            <a:r>
              <a:rPr lang="en-US" dirty="0" smtClean="0"/>
              <a:t>Exchange 200X to 2010 Migration</a:t>
            </a:r>
            <a:endParaRPr lang="en-US" dirty="0"/>
          </a:p>
        </p:txBody>
      </p:sp>
      <p:sp>
        <p:nvSpPr>
          <p:cNvPr id="16" name="Subtitle 4"/>
          <p:cNvSpPr>
            <a:spLocks noGrp="1"/>
          </p:cNvSpPr>
          <p:nvPr>
            <p:ph type="subTitle" idx="1"/>
          </p:nvPr>
        </p:nvSpPr>
        <p:spPr>
          <a:xfrm>
            <a:off x="4297873" y="3327603"/>
            <a:ext cx="3226320" cy="1066800"/>
          </a:xfrm>
        </p:spPr>
        <p:txBody>
          <a:bodyPr>
            <a:normAutofit/>
          </a:bodyPr>
          <a:lstStyle/>
          <a:p>
            <a:endParaRPr lang="en-US" sz="2000" dirty="0"/>
          </a:p>
        </p:txBody>
      </p:sp>
      <p:sp>
        <p:nvSpPr>
          <p:cNvPr id="17" name="TextBox 16"/>
          <p:cNvSpPr txBox="1"/>
          <p:nvPr/>
        </p:nvSpPr>
        <p:spPr>
          <a:xfrm>
            <a:off x="4419975" y="5048845"/>
            <a:ext cx="4503891" cy="1200329"/>
          </a:xfrm>
          <a:prstGeom prst="rect">
            <a:avLst/>
          </a:prstGeom>
          <a:noFill/>
        </p:spPr>
        <p:txBody>
          <a:bodyPr wrap="square" rtlCol="0">
            <a:spAutoFit/>
          </a:bodyPr>
          <a:lstStyle/>
          <a:p>
            <a:r>
              <a:rPr lang="en-US" dirty="0" smtClean="0">
                <a:solidFill>
                  <a:schemeClr val="bg1"/>
                </a:solidFill>
              </a:rPr>
              <a:t>Adam </a:t>
            </a:r>
            <a:r>
              <a:rPr lang="en-US" dirty="0" err="1" smtClean="0">
                <a:solidFill>
                  <a:schemeClr val="bg1"/>
                </a:solidFill>
              </a:rPr>
              <a:t>Farage</a:t>
            </a:r>
            <a:endParaRPr lang="en-US" dirty="0" smtClean="0">
              <a:solidFill>
                <a:schemeClr val="bg1"/>
              </a:solidFill>
            </a:endParaRPr>
          </a:p>
          <a:p>
            <a:r>
              <a:rPr lang="en-US" dirty="0" smtClean="0">
                <a:solidFill>
                  <a:schemeClr val="bg1"/>
                </a:solidFill>
              </a:rPr>
              <a:t>Premier Field Engineering</a:t>
            </a:r>
          </a:p>
          <a:p>
            <a:endParaRPr lang="en-US" dirty="0">
              <a:solidFill>
                <a:schemeClr val="bg1"/>
              </a:solidFill>
            </a:endParaRPr>
          </a:p>
          <a:p>
            <a:r>
              <a:rPr lang="en-US" dirty="0" smtClean="0">
                <a:solidFill>
                  <a:schemeClr val="bg1"/>
                </a:solidFill>
              </a:rPr>
              <a:t>blogs.technet.com/b/</a:t>
            </a:r>
            <a:r>
              <a:rPr lang="en-US" dirty="0" err="1" smtClean="0">
                <a:solidFill>
                  <a:schemeClr val="bg1"/>
                </a:solidFill>
              </a:rPr>
              <a:t>theexchangeguy</a:t>
            </a:r>
            <a:endParaRPr lang="en-US" dirty="0">
              <a:solidFill>
                <a:schemeClr val="bg1"/>
              </a:solidFill>
            </a:endParaRPr>
          </a:p>
        </p:txBody>
      </p:sp>
      <p:pic>
        <p:nvPicPr>
          <p:cNvPr id="18" name="Picture 17" descr="Silos_HOrngStripes_Andres.png"/>
          <p:cNvPicPr>
            <a:picLocks noChangeAspect="1"/>
          </p:cNvPicPr>
          <p:nvPr/>
        </p:nvPicPr>
        <p:blipFill>
          <a:blip r:embed="rId2"/>
          <a:stretch>
            <a:fillRect/>
          </a:stretch>
        </p:blipFill>
        <p:spPr>
          <a:xfrm>
            <a:off x="172453" y="194040"/>
            <a:ext cx="1394614" cy="3810000"/>
          </a:xfrm>
          <a:prstGeom prst="rect">
            <a:avLst/>
          </a:prstGeom>
        </p:spPr>
      </p:pic>
      <p:pic>
        <p:nvPicPr>
          <p:cNvPr id="19" name="Picture 18" descr="Silos_HOrngStripes_Johnathon1.png"/>
          <p:cNvPicPr>
            <a:picLocks noChangeAspect="1"/>
          </p:cNvPicPr>
          <p:nvPr/>
        </p:nvPicPr>
        <p:blipFill>
          <a:blip r:embed="rId3"/>
          <a:stretch>
            <a:fillRect/>
          </a:stretch>
        </p:blipFill>
        <p:spPr>
          <a:xfrm>
            <a:off x="1698991" y="1782827"/>
            <a:ext cx="1316330" cy="2719482"/>
          </a:xfrm>
          <a:prstGeom prst="rect">
            <a:avLst/>
          </a:prstGeom>
        </p:spPr>
      </p:pic>
      <p:pic>
        <p:nvPicPr>
          <p:cNvPr id="20" name="Picture 19" descr="Silos_HOrngStripes_Maggie1.png"/>
          <p:cNvPicPr>
            <a:picLocks noChangeAspect="1"/>
          </p:cNvPicPr>
          <p:nvPr/>
        </p:nvPicPr>
        <p:blipFill>
          <a:blip r:embed="rId4"/>
          <a:stretch>
            <a:fillRect/>
          </a:stretch>
        </p:blipFill>
        <p:spPr>
          <a:xfrm>
            <a:off x="188178" y="4519590"/>
            <a:ext cx="2695711" cy="2078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Step One – Upgrading Existing Exchange Service packs</a:t>
            </a:r>
            <a:endParaRPr lang="en-US" dirty="0"/>
          </a:p>
          <a:p>
            <a:endParaRPr lang="en-US" dirty="0"/>
          </a:p>
        </p:txBody>
      </p:sp>
      <p:sp>
        <p:nvSpPr>
          <p:cNvPr id="4" name="Text Placeholder 3"/>
          <p:cNvSpPr>
            <a:spLocks noGrp="1"/>
          </p:cNvSpPr>
          <p:nvPr>
            <p:ph type="body" sz="quarter" idx="13"/>
          </p:nvPr>
        </p:nvSpPr>
        <p:spPr/>
        <p:txBody>
          <a:bodyPr/>
          <a:lstStyle/>
          <a:p>
            <a:r>
              <a:rPr lang="en-US" dirty="0" smtClean="0"/>
              <a:t>As discussed, simply make sure Exchange 2003 and/or Exchange 2007 is upgraded to at least SP2.</a:t>
            </a:r>
          </a:p>
          <a:p>
            <a:r>
              <a:rPr lang="en-US" dirty="0" smtClean="0"/>
              <a:t>The reason for this is because of needed changes to the Exchange 2003/2007 needs certain “upgrades” to interface with Exchange 2010, which is taken care of in SP2 of these applications.</a:t>
            </a:r>
          </a:p>
          <a:p>
            <a:r>
              <a:rPr lang="en-US" dirty="0" smtClean="0"/>
              <a:t>If you have Exchange 2000 or lower servers left in the organization, remove them to ensure proper compatibility and supportability</a:t>
            </a:r>
            <a:endParaRPr lang="en-US" dirty="0"/>
          </a:p>
        </p:txBody>
      </p:sp>
    </p:spTree>
    <p:extLst>
      <p:ext uri="{BB962C8B-B14F-4D97-AF65-F5344CB8AC3E}">
        <p14:creationId xmlns:p14="http://schemas.microsoft.com/office/powerpoint/2010/main" val="335005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Step Two – Deploying the Roles</a:t>
            </a:r>
            <a:endParaRPr lang="en-US" dirty="0"/>
          </a:p>
          <a:p>
            <a:endParaRPr lang="en-US" dirty="0"/>
          </a:p>
        </p:txBody>
      </p:sp>
      <p:sp>
        <p:nvSpPr>
          <p:cNvPr id="4" name="Text Placeholder 3"/>
          <p:cNvSpPr>
            <a:spLocks noGrp="1"/>
          </p:cNvSpPr>
          <p:nvPr>
            <p:ph type="body" sz="quarter" idx="13"/>
          </p:nvPr>
        </p:nvSpPr>
        <p:spPr/>
        <p:txBody>
          <a:bodyPr>
            <a:normAutofit fontScale="92500" lnSpcReduction="10000"/>
          </a:bodyPr>
          <a:lstStyle/>
          <a:p>
            <a:r>
              <a:rPr lang="en-US" dirty="0" smtClean="0"/>
              <a:t>Deploy all the exchange roles in the following order:</a:t>
            </a:r>
          </a:p>
          <a:p>
            <a:pPr lvl="1"/>
            <a:r>
              <a:rPr lang="en-US" dirty="0" smtClean="0"/>
              <a:t>Client Access Server(s)</a:t>
            </a:r>
          </a:p>
          <a:p>
            <a:pPr lvl="1"/>
            <a:r>
              <a:rPr lang="en-US" dirty="0" smtClean="0"/>
              <a:t>HUB Transport Server(s)</a:t>
            </a:r>
          </a:p>
          <a:p>
            <a:pPr lvl="1"/>
            <a:r>
              <a:rPr lang="en-US" dirty="0" smtClean="0"/>
              <a:t>UM Server(s)</a:t>
            </a:r>
          </a:p>
          <a:p>
            <a:pPr lvl="1"/>
            <a:r>
              <a:rPr lang="en-US" dirty="0" smtClean="0"/>
              <a:t>Mailbox Server(s)</a:t>
            </a:r>
          </a:p>
          <a:p>
            <a:r>
              <a:rPr lang="en-US" dirty="0" smtClean="0"/>
              <a:t>REMEMBER: Each site should contain the following to ensure that it actually works as designed:</a:t>
            </a:r>
          </a:p>
          <a:p>
            <a:pPr lvl="1"/>
            <a:r>
              <a:rPr lang="en-US" dirty="0" smtClean="0"/>
              <a:t>At least ONE Client Access Server (only ONE array is allowed per site)</a:t>
            </a:r>
          </a:p>
          <a:p>
            <a:pPr lvl="1"/>
            <a:r>
              <a:rPr lang="en-US" dirty="0" smtClean="0"/>
              <a:t>At least ONE Transport Server (you should have more than one for redundancy)</a:t>
            </a:r>
          </a:p>
          <a:p>
            <a:pPr lvl="1"/>
            <a:r>
              <a:rPr lang="en-US" dirty="0" smtClean="0"/>
              <a:t>At least ONE Mailbox Server Role at each site (you should have more than one for redundancy)</a:t>
            </a:r>
          </a:p>
          <a:p>
            <a:r>
              <a:rPr lang="en-US" dirty="0"/>
              <a:t>Why CAS first, and Mailbox last? CAS is so much harder to configure than the mailbox role, Mr. PFE.</a:t>
            </a:r>
          </a:p>
          <a:p>
            <a:pPr lvl="1"/>
            <a:r>
              <a:rPr lang="en-US" dirty="0"/>
              <a:t>Simple: Exchange 2007 CAS can only talk to Exchange 2007 Mailbox roles, and not 2010 Mailbox Roles. If you install the 2010 Mailbox role and move users without a CAS, then no 2010 users can access </a:t>
            </a:r>
            <a:r>
              <a:rPr lang="en-US" dirty="0" smtClean="0"/>
              <a:t>their </a:t>
            </a:r>
            <a:r>
              <a:rPr lang="en-US" dirty="0"/>
              <a:t>data.</a:t>
            </a:r>
          </a:p>
          <a:p>
            <a:pPr lvl="1"/>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3128740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Step Three – Configuring CAS</a:t>
            </a:r>
            <a:endParaRPr lang="en-US" dirty="0"/>
          </a:p>
          <a:p>
            <a:endParaRPr lang="en-US" dirty="0"/>
          </a:p>
        </p:txBody>
      </p:sp>
      <p:sp>
        <p:nvSpPr>
          <p:cNvPr id="4" name="Text Placeholder 3"/>
          <p:cNvSpPr>
            <a:spLocks noGrp="1"/>
          </p:cNvSpPr>
          <p:nvPr>
            <p:ph type="body" sz="quarter" idx="13"/>
          </p:nvPr>
        </p:nvSpPr>
        <p:spPr/>
        <p:txBody>
          <a:bodyPr>
            <a:normAutofit fontScale="77500" lnSpcReduction="20000"/>
          </a:bodyPr>
          <a:lstStyle/>
          <a:p>
            <a:r>
              <a:rPr lang="en-US" dirty="0" smtClean="0"/>
              <a:t>Namespace planning</a:t>
            </a:r>
          </a:p>
          <a:p>
            <a:pPr lvl="1"/>
            <a:r>
              <a:rPr lang="en-US" dirty="0" smtClean="0"/>
              <a:t>Most organizations I have ran into simply move the namespace from Exchange 200X to 2010, and then put a “legacy” namespace in their old environment they are migrating from.</a:t>
            </a:r>
          </a:p>
          <a:p>
            <a:pPr lvl="1"/>
            <a:r>
              <a:rPr lang="en-US" dirty="0" smtClean="0"/>
              <a:t>Example: if your Exchange 2007 CAS had OWA pointing to mail.contoso.com, you would normally move the FQDN mail.contoso.com from the 2007 organization to the 2010 organization, and then make the old OWA FQDN legacymail.consoto.com. </a:t>
            </a:r>
          </a:p>
          <a:p>
            <a:pPr lvl="1"/>
            <a:r>
              <a:rPr lang="en-US" dirty="0" err="1" smtClean="0"/>
              <a:t>Protip</a:t>
            </a:r>
            <a:r>
              <a:rPr lang="en-US" dirty="0" smtClean="0"/>
              <a:t>: write your namespace planning down on paper, it makes it easier than trying to remember it all.</a:t>
            </a:r>
          </a:p>
          <a:p>
            <a:r>
              <a:rPr lang="en-US" dirty="0" smtClean="0"/>
              <a:t>Services Configuration</a:t>
            </a:r>
          </a:p>
          <a:p>
            <a:pPr lvl="1"/>
            <a:r>
              <a:rPr lang="en-US" dirty="0" smtClean="0"/>
              <a:t>Once you have the namespace planned, you would want to configure the CAS services you would use:</a:t>
            </a:r>
          </a:p>
          <a:p>
            <a:pPr lvl="2"/>
            <a:r>
              <a:rPr lang="en-US" dirty="0" smtClean="0"/>
              <a:t>Outlook Web App / Exchange Control Panel</a:t>
            </a:r>
          </a:p>
          <a:p>
            <a:pPr lvl="2"/>
            <a:r>
              <a:rPr lang="en-US" dirty="0" smtClean="0"/>
              <a:t>ActiveSync</a:t>
            </a:r>
          </a:p>
          <a:p>
            <a:pPr lvl="2"/>
            <a:r>
              <a:rPr lang="en-US" dirty="0" err="1" smtClean="0"/>
              <a:t>AutoDiscover</a:t>
            </a:r>
            <a:r>
              <a:rPr lang="en-US" dirty="0" smtClean="0"/>
              <a:t> / Outlook Anywhere</a:t>
            </a:r>
          </a:p>
          <a:p>
            <a:r>
              <a:rPr lang="en-US" dirty="0" smtClean="0"/>
              <a:t>Certificate Renewal</a:t>
            </a:r>
          </a:p>
          <a:p>
            <a:pPr lvl="1"/>
            <a:r>
              <a:rPr lang="en-US" dirty="0" smtClean="0"/>
              <a:t>Once you have your namespace planned and your CAS services configured you should go off and purchase your certificate</a:t>
            </a:r>
          </a:p>
          <a:p>
            <a:pPr lvl="1"/>
            <a:r>
              <a:rPr lang="en-US" dirty="0" smtClean="0"/>
              <a:t>I recommend using SAN (Subject Alternative Name) certificates, since you have multiple names on the cert.</a:t>
            </a:r>
          </a:p>
          <a:p>
            <a:pPr lvl="1"/>
            <a:r>
              <a:rPr lang="en-US" dirty="0" smtClean="0"/>
              <a:t>You can also use your PKI if you have it in place.</a:t>
            </a:r>
          </a:p>
          <a:p>
            <a:pPr lvl="1"/>
            <a:r>
              <a:rPr lang="en-US" dirty="0" err="1" smtClean="0"/>
              <a:t>Protip</a:t>
            </a:r>
            <a:r>
              <a:rPr lang="en-US" dirty="0" smtClean="0"/>
              <a:t>: avoid wildcard certificates (*.contoso.com) as it doesn’t always play nicely with Exchange or the Load Balancer(s) in the market today.</a:t>
            </a:r>
            <a:endParaRPr lang="en-US" dirty="0"/>
          </a:p>
          <a:p>
            <a:pPr marL="569913" lvl="2" indent="0">
              <a:buNone/>
            </a:pPr>
            <a:endParaRPr lang="en-US" dirty="0"/>
          </a:p>
          <a:p>
            <a:pPr marL="285750" lvl="1" indent="0">
              <a:buNone/>
            </a:pPr>
            <a:endParaRPr lang="en-US" dirty="0" smtClean="0"/>
          </a:p>
          <a:p>
            <a:pPr marL="285750" lvl="1" indent="0">
              <a:buNone/>
            </a:pPr>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2272947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Step Four – Cutover Time</a:t>
            </a:r>
            <a:endParaRPr lang="en-US" dirty="0"/>
          </a:p>
          <a:p>
            <a:endParaRPr lang="en-US" dirty="0"/>
          </a:p>
        </p:txBody>
      </p:sp>
      <p:sp>
        <p:nvSpPr>
          <p:cNvPr id="4" name="Text Placeholder 3"/>
          <p:cNvSpPr>
            <a:spLocks noGrp="1"/>
          </p:cNvSpPr>
          <p:nvPr>
            <p:ph type="body" sz="quarter" idx="13"/>
          </p:nvPr>
        </p:nvSpPr>
        <p:spPr/>
        <p:txBody>
          <a:bodyPr>
            <a:normAutofit/>
          </a:bodyPr>
          <a:lstStyle/>
          <a:p>
            <a:r>
              <a:rPr lang="en-US" dirty="0" smtClean="0"/>
              <a:t>CAS Cutover</a:t>
            </a:r>
          </a:p>
          <a:p>
            <a:pPr lvl="1"/>
            <a:r>
              <a:rPr lang="en-US" dirty="0" smtClean="0"/>
              <a:t>Configure the Internet based namespace (usually from your old organization) in the new environment</a:t>
            </a:r>
          </a:p>
          <a:p>
            <a:pPr lvl="1"/>
            <a:r>
              <a:rPr lang="en-US" dirty="0" smtClean="0"/>
              <a:t>Move the A/CNAME records to the new IP addresses</a:t>
            </a:r>
          </a:p>
          <a:p>
            <a:pPr lvl="1"/>
            <a:r>
              <a:rPr lang="en-US" dirty="0" smtClean="0"/>
              <a:t>Configure your firewall to ensure that the proper external IP is pointed to the proper internal IP</a:t>
            </a:r>
          </a:p>
          <a:p>
            <a:pPr lvl="1"/>
            <a:r>
              <a:rPr lang="en-US" dirty="0" smtClean="0"/>
              <a:t>Move your OAB Generation and OAB Copies </a:t>
            </a:r>
          </a:p>
          <a:p>
            <a:r>
              <a:rPr lang="en-US" dirty="0" smtClean="0"/>
              <a:t>HUB Cutover</a:t>
            </a:r>
          </a:p>
          <a:p>
            <a:pPr lvl="1"/>
            <a:r>
              <a:rPr lang="en-US" dirty="0" smtClean="0"/>
              <a:t>Move the send/receive connectors from the old 200X organization to 2010</a:t>
            </a:r>
          </a:p>
          <a:p>
            <a:pPr lvl="1"/>
            <a:r>
              <a:rPr lang="en-US" dirty="0" smtClean="0"/>
              <a:t>If you are running Exchange 2003, make sure you create a legacy routing connector to ensure mail flow between the two organizations</a:t>
            </a:r>
          </a:p>
          <a:p>
            <a:pPr lvl="1"/>
            <a:r>
              <a:rPr lang="en-US" dirty="0" smtClean="0"/>
              <a:t>Repoint your MX records to the proper IP address, if changed</a:t>
            </a:r>
          </a:p>
          <a:p>
            <a:pPr marL="285750" lvl="1" indent="0">
              <a:buNone/>
            </a:pPr>
            <a:endParaRPr lang="en-US" dirty="0"/>
          </a:p>
          <a:p>
            <a:pPr marL="285750" lvl="1" indent="0">
              <a:buNone/>
            </a:pPr>
            <a:endParaRPr lang="en-US" dirty="0" smtClean="0"/>
          </a:p>
          <a:p>
            <a:pPr marL="285750" lvl="1" indent="0">
              <a:buNone/>
            </a:pPr>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1708733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Step Five – Mailbox Migration</a:t>
            </a:r>
            <a:endParaRPr lang="en-US" dirty="0"/>
          </a:p>
          <a:p>
            <a:endParaRPr lang="en-US" dirty="0"/>
          </a:p>
        </p:txBody>
      </p:sp>
      <p:sp>
        <p:nvSpPr>
          <p:cNvPr id="4" name="Text Placeholder 3"/>
          <p:cNvSpPr>
            <a:spLocks noGrp="1"/>
          </p:cNvSpPr>
          <p:nvPr>
            <p:ph type="body" sz="quarter" idx="13"/>
          </p:nvPr>
        </p:nvSpPr>
        <p:spPr/>
        <p:txBody>
          <a:bodyPr>
            <a:normAutofit/>
          </a:bodyPr>
          <a:lstStyle/>
          <a:p>
            <a:r>
              <a:rPr lang="en-US" dirty="0" smtClean="0"/>
              <a:t>Once we have tested that Client Access is working, and that mail is flowing we are ready to start the migration Process</a:t>
            </a:r>
          </a:p>
          <a:p>
            <a:r>
              <a:rPr lang="en-US" dirty="0" smtClean="0"/>
              <a:t>We can either use Exchange Management Console or Exchange Management Shell to Migrate these users over.</a:t>
            </a:r>
            <a:endParaRPr lang="en-US" dirty="0"/>
          </a:p>
          <a:p>
            <a:pPr marL="285750" lvl="1" indent="0">
              <a:buNone/>
            </a:pPr>
            <a:endParaRPr lang="en-US" dirty="0" smtClean="0"/>
          </a:p>
          <a:p>
            <a:pPr marL="285750" lvl="1" indent="0">
              <a:buNone/>
            </a:pPr>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2507056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things you might be interested in</a:t>
            </a:r>
            <a:endParaRPr lang="en-US" dirty="0"/>
          </a:p>
        </p:txBody>
      </p:sp>
      <p:sp>
        <p:nvSpPr>
          <p:cNvPr id="3" name="Content Placeholder 2"/>
          <p:cNvSpPr>
            <a:spLocks noGrp="1"/>
          </p:cNvSpPr>
          <p:nvPr>
            <p:ph idx="1"/>
          </p:nvPr>
        </p:nvSpPr>
        <p:spPr/>
        <p:txBody>
          <a:bodyPr/>
          <a:lstStyle/>
          <a:p>
            <a:r>
              <a:rPr lang="en-US" dirty="0" smtClean="0"/>
              <a:t>CAS (Array) static TCP Ports</a:t>
            </a:r>
            <a:endParaRPr lang="en-US" dirty="0"/>
          </a:p>
          <a:p>
            <a:endParaRPr lang="en-US" dirty="0"/>
          </a:p>
        </p:txBody>
      </p:sp>
      <p:sp>
        <p:nvSpPr>
          <p:cNvPr id="4" name="Text Placeholder 3"/>
          <p:cNvSpPr>
            <a:spLocks noGrp="1"/>
          </p:cNvSpPr>
          <p:nvPr>
            <p:ph type="body" sz="quarter" idx="13"/>
          </p:nvPr>
        </p:nvSpPr>
        <p:spPr/>
        <p:txBody>
          <a:bodyPr>
            <a:normAutofit/>
          </a:bodyPr>
          <a:lstStyle/>
          <a:p>
            <a:r>
              <a:rPr lang="en-US" dirty="0" smtClean="0"/>
              <a:t>A recommendation we have, and one I make often is to create static TCP ports for your CAS Array. This helps out in the configuration of the load balancer, and also helps when reading network traces</a:t>
            </a:r>
          </a:p>
          <a:p>
            <a:r>
              <a:rPr lang="en-US" dirty="0" smtClean="0"/>
              <a:t>You need a static RPC CA ports</a:t>
            </a:r>
          </a:p>
          <a:p>
            <a:pPr lvl="1"/>
            <a:r>
              <a:rPr lang="en-US" dirty="0" smtClean="0"/>
              <a:t>RPC Client Access (RPC Endpoint Mapper): pick a number between the  range of 6005-59530</a:t>
            </a:r>
          </a:p>
          <a:p>
            <a:pPr lvl="1"/>
            <a:r>
              <a:rPr lang="en-US" dirty="0" smtClean="0"/>
              <a:t>Address Book Distribution/Service: pick a number between the range of 6005-59530</a:t>
            </a:r>
          </a:p>
          <a:p>
            <a:pPr lvl="1"/>
            <a:r>
              <a:rPr lang="en-US" dirty="0" smtClean="0"/>
              <a:t>Public Folder Access – pick a number between the range of 49152-65535</a:t>
            </a:r>
          </a:p>
          <a:p>
            <a:r>
              <a:rPr lang="en-US" dirty="0" smtClean="0"/>
              <a:t>Check to make sure the port is available by using </a:t>
            </a:r>
            <a:r>
              <a:rPr lang="en-US" i="1" dirty="0" err="1" smtClean="0"/>
              <a:t>netstat</a:t>
            </a:r>
            <a:r>
              <a:rPr lang="en-US" i="1" dirty="0" smtClean="0"/>
              <a:t> –an</a:t>
            </a:r>
            <a:endParaRPr lang="en-US" dirty="0"/>
          </a:p>
          <a:p>
            <a:r>
              <a:rPr lang="en-US" dirty="0" smtClean="0"/>
              <a:t>As a reminder: all client connections go through the Client Access Server EXCEPT Public Folders! </a:t>
            </a:r>
            <a:endParaRPr lang="en-US" dirty="0"/>
          </a:p>
          <a:p>
            <a:r>
              <a:rPr lang="en-US" dirty="0" smtClean="0"/>
              <a:t>Reference: </a:t>
            </a:r>
            <a:r>
              <a:rPr lang="en-US" dirty="0"/>
              <a:t>http://tinyurl.com/StaticRPC</a:t>
            </a:r>
            <a:br>
              <a:rPr lang="en-US" dirty="0"/>
            </a:br>
            <a:endParaRPr lang="en-US" dirty="0" smtClean="0"/>
          </a:p>
          <a:p>
            <a:pPr lvl="1"/>
            <a:endParaRPr lang="en-US" dirty="0" smtClean="0"/>
          </a:p>
          <a:p>
            <a:pPr lvl="1"/>
            <a:endParaRPr lang="en-US" dirty="0"/>
          </a:p>
          <a:p>
            <a:pPr marL="285750" lvl="1" indent="0">
              <a:buNone/>
            </a:pPr>
            <a:endParaRPr lang="en-US" dirty="0" smtClean="0"/>
          </a:p>
          <a:p>
            <a:pPr marL="285750" lvl="1" indent="0">
              <a:buNone/>
            </a:pPr>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2111593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things you might be interested in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Enabling Kerberos for CAS Array</a:t>
            </a:r>
            <a:endParaRPr lang="en-US" dirty="0"/>
          </a:p>
          <a:p>
            <a:endParaRPr lang="en-US" dirty="0"/>
          </a:p>
        </p:txBody>
      </p:sp>
      <p:sp>
        <p:nvSpPr>
          <p:cNvPr id="4" name="Text Placeholder 3"/>
          <p:cNvSpPr>
            <a:spLocks noGrp="1"/>
          </p:cNvSpPr>
          <p:nvPr>
            <p:ph type="body" sz="quarter" idx="13"/>
          </p:nvPr>
        </p:nvSpPr>
        <p:spPr/>
        <p:txBody>
          <a:bodyPr>
            <a:normAutofit/>
          </a:bodyPr>
          <a:lstStyle/>
          <a:p>
            <a:r>
              <a:rPr lang="en-US" dirty="0"/>
              <a:t>Reason we make this recommendation is because we notice a performance hit using </a:t>
            </a:r>
            <a:r>
              <a:rPr lang="en-US" dirty="0" smtClean="0"/>
              <a:t>NTLM</a:t>
            </a:r>
          </a:p>
          <a:p>
            <a:r>
              <a:rPr lang="en-US" dirty="0" smtClean="0"/>
              <a:t>We </a:t>
            </a:r>
            <a:r>
              <a:rPr lang="en-US" dirty="0"/>
              <a:t>recommend enabling Kerberos Authentication on Exchange 2010 SP1 and later</a:t>
            </a:r>
          </a:p>
          <a:p>
            <a:r>
              <a:rPr lang="en-US" dirty="0" smtClean="0"/>
              <a:t>Reference Material:</a:t>
            </a:r>
            <a:endParaRPr lang="en-US" dirty="0"/>
          </a:p>
          <a:p>
            <a:pPr lvl="1"/>
            <a:r>
              <a:rPr lang="en-US" dirty="0"/>
              <a:t>http://</a:t>
            </a:r>
            <a:r>
              <a:rPr lang="en-US" dirty="0" smtClean="0"/>
              <a:t>tinyurl.com/MSExchangeORG</a:t>
            </a:r>
          </a:p>
          <a:p>
            <a:pPr lvl="1"/>
            <a:r>
              <a:rPr lang="en-US" dirty="0"/>
              <a:t>http://</a:t>
            </a:r>
            <a:r>
              <a:rPr lang="en-US" dirty="0" smtClean="0"/>
              <a:t>tinyurl.com/MSExchangeTeam</a:t>
            </a:r>
          </a:p>
          <a:p>
            <a:pPr marL="285750" lvl="1" indent="0">
              <a:buNone/>
            </a:pPr>
            <a:r>
              <a:rPr lang="en-US" dirty="0"/>
              <a:t/>
            </a:r>
            <a:br>
              <a:rPr lang="en-US" dirty="0"/>
            </a:br>
            <a:endParaRPr lang="en-US" dirty="0" smtClean="0"/>
          </a:p>
          <a:p>
            <a:pPr lvl="1"/>
            <a:endParaRPr lang="en-US" dirty="0"/>
          </a:p>
          <a:p>
            <a:pPr marL="285750" lvl="1" indent="0">
              <a:buNone/>
            </a:pPr>
            <a:endParaRPr lang="en-US" dirty="0" smtClean="0"/>
          </a:p>
          <a:p>
            <a:pPr marL="285750" lvl="1" indent="0">
              <a:buNone/>
            </a:pPr>
            <a:endParaRPr lang="en-US" dirty="0"/>
          </a:p>
          <a:p>
            <a:pPr lvl="1"/>
            <a:endParaRPr lang="en-US" dirty="0"/>
          </a:p>
          <a:p>
            <a:pPr marL="285750" lvl="1" indent="0">
              <a:buNone/>
            </a:pPr>
            <a:endParaRPr lang="en-US" dirty="0" smtClean="0"/>
          </a:p>
        </p:txBody>
      </p:sp>
    </p:spTree>
    <p:extLst>
      <p:ext uri="{BB962C8B-B14F-4D97-AF65-F5344CB8AC3E}">
        <p14:creationId xmlns:p14="http://schemas.microsoft.com/office/powerpoint/2010/main" val="106124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things you might be interested in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smtClean="0"/>
              <a:t>Exchange Server </a:t>
            </a:r>
            <a:r>
              <a:rPr lang="en-US" dirty="0" smtClean="0"/>
              <a:t>Deployment Assistant</a:t>
            </a:r>
            <a:endParaRPr lang="en-US" dirty="0"/>
          </a:p>
          <a:p>
            <a:endParaRPr lang="en-US" dirty="0"/>
          </a:p>
        </p:txBody>
      </p:sp>
      <p:sp>
        <p:nvSpPr>
          <p:cNvPr id="4" name="Text Placeholder 3"/>
          <p:cNvSpPr>
            <a:spLocks noGrp="1"/>
          </p:cNvSpPr>
          <p:nvPr>
            <p:ph type="body" sz="quarter" idx="13"/>
          </p:nvPr>
        </p:nvSpPr>
        <p:spPr>
          <a:xfrm>
            <a:off x="981960" y="1641839"/>
            <a:ext cx="8162040" cy="4978035"/>
          </a:xfrm>
        </p:spPr>
        <p:txBody>
          <a:bodyPr>
            <a:noAutofit/>
          </a:bodyPr>
          <a:lstStyle/>
          <a:p>
            <a:r>
              <a:rPr lang="en-US" sz="1400" dirty="0" smtClean="0"/>
              <a:t>Exchange Server Deployment Assistant (</a:t>
            </a:r>
            <a:r>
              <a:rPr lang="en-US" sz="1400" dirty="0" err="1" smtClean="0"/>
              <a:t>ExDeploy</a:t>
            </a:r>
            <a:r>
              <a:rPr lang="en-US" sz="1400" dirty="0" smtClean="0"/>
              <a:t>) helps create a deployment strategy for the following situations:</a:t>
            </a:r>
          </a:p>
          <a:p>
            <a:pPr lvl="1"/>
            <a:r>
              <a:rPr lang="en-US" sz="1400" dirty="0"/>
              <a:t>On-Premises </a:t>
            </a:r>
            <a:r>
              <a:rPr lang="en-US" sz="1400" dirty="0" smtClean="0"/>
              <a:t>Only</a:t>
            </a:r>
            <a:endParaRPr lang="en-US" sz="1400" dirty="0"/>
          </a:p>
          <a:p>
            <a:pPr lvl="2"/>
            <a:r>
              <a:rPr lang="en-US" sz="1400" dirty="0"/>
              <a:t>Upgrade from Exchange Server 2003 </a:t>
            </a:r>
          </a:p>
          <a:p>
            <a:pPr lvl="2"/>
            <a:r>
              <a:rPr lang="en-US" sz="1400" dirty="0"/>
              <a:t>Upgrade from Exchange </a:t>
            </a:r>
            <a:r>
              <a:rPr lang="en-US" sz="1400" dirty="0" smtClean="0"/>
              <a:t>2007</a:t>
            </a:r>
            <a:endParaRPr lang="en-US" sz="1400" dirty="0"/>
          </a:p>
          <a:p>
            <a:pPr lvl="2"/>
            <a:r>
              <a:rPr lang="en-US" sz="1400" dirty="0"/>
              <a:t>Upgrade from mixed Exchange 2003 and Exchange Server 2007 </a:t>
            </a:r>
          </a:p>
          <a:p>
            <a:pPr lvl="2"/>
            <a:r>
              <a:rPr lang="en-US" sz="1400" dirty="0"/>
              <a:t>New installation of Exchange </a:t>
            </a:r>
            <a:r>
              <a:rPr lang="en-US" sz="1400" dirty="0" smtClean="0"/>
              <a:t>2010</a:t>
            </a:r>
            <a:endParaRPr lang="en-US" sz="1400" dirty="0"/>
          </a:p>
          <a:p>
            <a:pPr lvl="1"/>
            <a:r>
              <a:rPr lang="en-US" sz="1400" dirty="0"/>
              <a:t>Hybrid Deployment (On-Premises + Cloud</a:t>
            </a:r>
            <a:r>
              <a:rPr lang="en-US" sz="1400" dirty="0" smtClean="0"/>
              <a:t>)</a:t>
            </a:r>
            <a:endParaRPr lang="en-US" sz="1400" dirty="0"/>
          </a:p>
          <a:p>
            <a:pPr lvl="2"/>
            <a:r>
              <a:rPr lang="en-US" sz="1400" dirty="0"/>
              <a:t>Exchange 2003 </a:t>
            </a:r>
          </a:p>
          <a:p>
            <a:pPr lvl="2"/>
            <a:r>
              <a:rPr lang="en-US" sz="1400" dirty="0"/>
              <a:t>Exchange 2007 </a:t>
            </a:r>
          </a:p>
          <a:p>
            <a:pPr lvl="2"/>
            <a:r>
              <a:rPr lang="en-US" sz="1400" dirty="0"/>
              <a:t>Exchange 2010 </a:t>
            </a:r>
            <a:br>
              <a:rPr lang="en-US" sz="1400" dirty="0"/>
            </a:br>
            <a:endParaRPr lang="en-US" sz="1400" dirty="0"/>
          </a:p>
          <a:p>
            <a:r>
              <a:rPr lang="en-US" sz="1400" dirty="0"/>
              <a:t>http://tinyurl.com/E14DeployAssist</a:t>
            </a:r>
          </a:p>
          <a:p>
            <a:pPr marL="0" indent="0">
              <a:buNone/>
            </a:pPr>
            <a:r>
              <a:rPr lang="en-US" sz="1400" dirty="0"/>
              <a:t/>
            </a:r>
            <a:br>
              <a:rPr lang="en-US" sz="1400" dirty="0"/>
            </a:br>
            <a:endParaRPr lang="en-US" sz="1400" dirty="0"/>
          </a:p>
          <a:p>
            <a:pPr marL="0" indent="0">
              <a:buNone/>
            </a:pPr>
            <a:endParaRPr lang="en-US" sz="1400" dirty="0" smtClean="0"/>
          </a:p>
          <a:p>
            <a:pPr marL="0" indent="0">
              <a:buNone/>
            </a:pPr>
            <a:r>
              <a:rPr lang="en-US" sz="1400" dirty="0"/>
              <a:t/>
            </a:r>
            <a:br>
              <a:rPr lang="en-US" sz="1400" dirty="0"/>
            </a:br>
            <a:endParaRPr lang="en-US" sz="1400" dirty="0" smtClean="0"/>
          </a:p>
          <a:p>
            <a:pPr lvl="1"/>
            <a:endParaRPr lang="en-US" sz="1400" dirty="0"/>
          </a:p>
          <a:p>
            <a:pPr marL="285750" lvl="1" indent="0">
              <a:buNone/>
            </a:pPr>
            <a:endParaRPr lang="en-US" sz="1400" dirty="0" smtClean="0"/>
          </a:p>
          <a:p>
            <a:pPr marL="285750" lvl="1" indent="0">
              <a:buNone/>
            </a:pPr>
            <a:endParaRPr lang="en-US" sz="1400" dirty="0"/>
          </a:p>
          <a:p>
            <a:pPr lvl="1"/>
            <a:endParaRPr lang="en-US" sz="1400" dirty="0"/>
          </a:p>
          <a:p>
            <a:pPr marL="285750" lvl="1" indent="0">
              <a:buNone/>
            </a:pPr>
            <a:endParaRPr lang="en-US" sz="1400" dirty="0" smtClean="0"/>
          </a:p>
        </p:txBody>
      </p:sp>
    </p:spTree>
    <p:extLst>
      <p:ext uri="{BB962C8B-B14F-4D97-AF65-F5344CB8AC3E}">
        <p14:creationId xmlns:p14="http://schemas.microsoft.com/office/powerpoint/2010/main" val="1217128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Links and references</a:t>
            </a:r>
            <a:endParaRPr lang="en-US" dirty="0"/>
          </a:p>
        </p:txBody>
      </p:sp>
      <p:sp>
        <p:nvSpPr>
          <p:cNvPr id="9" name="Content Placeholder 8"/>
          <p:cNvSpPr>
            <a:spLocks noGrp="1"/>
          </p:cNvSpPr>
          <p:nvPr>
            <p:ph idx="1"/>
          </p:nvPr>
        </p:nvSpPr>
        <p:spPr/>
        <p:txBody>
          <a:bodyPr/>
          <a:lstStyle/>
          <a:p>
            <a:r>
              <a:rPr lang="en-US" dirty="0" smtClean="0"/>
              <a:t>Good links and references</a:t>
            </a:r>
            <a:endParaRPr lang="en-US" dirty="0"/>
          </a:p>
        </p:txBody>
      </p:sp>
      <p:sp>
        <p:nvSpPr>
          <p:cNvPr id="10" name="Text Placeholder 9"/>
          <p:cNvSpPr>
            <a:spLocks noGrp="1"/>
          </p:cNvSpPr>
          <p:nvPr>
            <p:ph type="body" sz="quarter" idx="13"/>
          </p:nvPr>
        </p:nvSpPr>
        <p:spPr/>
        <p:txBody>
          <a:bodyPr>
            <a:normAutofit fontScale="92500" lnSpcReduction="10000"/>
          </a:bodyPr>
          <a:lstStyle/>
          <a:p>
            <a:r>
              <a:rPr lang="en-US" dirty="0" smtClean="0"/>
              <a:t>Exchange </a:t>
            </a:r>
            <a:r>
              <a:rPr lang="en-US" dirty="0"/>
              <a:t>Compatibility Charts</a:t>
            </a:r>
          </a:p>
          <a:p>
            <a:pPr lvl="1"/>
            <a:r>
              <a:rPr lang="en-US" dirty="0"/>
              <a:t>http://tinyurl.com/E14Compatibility</a:t>
            </a:r>
          </a:p>
          <a:p>
            <a:r>
              <a:rPr lang="en-US" dirty="0"/>
              <a:t>Exchange </a:t>
            </a:r>
            <a:r>
              <a:rPr lang="en-US" dirty="0" smtClean="0"/>
              <a:t>2010 Prerequisites</a:t>
            </a:r>
            <a:endParaRPr lang="en-US" dirty="0"/>
          </a:p>
          <a:p>
            <a:pPr lvl="1"/>
            <a:r>
              <a:rPr lang="en-US" dirty="0"/>
              <a:t>http://</a:t>
            </a:r>
            <a:r>
              <a:rPr lang="en-US" dirty="0" smtClean="0"/>
              <a:t>tinyurl.com/E14Prereqs</a:t>
            </a:r>
            <a:endParaRPr lang="en-US" dirty="0"/>
          </a:p>
          <a:p>
            <a:r>
              <a:rPr lang="en-US" dirty="0" smtClean="0"/>
              <a:t>Exchange 2010 Installation Checklist</a:t>
            </a:r>
            <a:endParaRPr lang="en-US" dirty="0"/>
          </a:p>
          <a:p>
            <a:pPr lvl="1"/>
            <a:r>
              <a:rPr lang="en-US" dirty="0"/>
              <a:t>http</a:t>
            </a:r>
            <a:r>
              <a:rPr lang="en-US" dirty="0" smtClean="0"/>
              <a:t>://tinyurl.com/E14InstallChecklist</a:t>
            </a:r>
          </a:p>
          <a:p>
            <a:r>
              <a:rPr lang="en-US" dirty="0"/>
              <a:t>Exchange 2010 Installation Checklist</a:t>
            </a:r>
          </a:p>
          <a:p>
            <a:pPr lvl="1"/>
            <a:r>
              <a:rPr lang="en-US" dirty="0"/>
              <a:t>http://tinyurl.com/E14InstallChecklist</a:t>
            </a:r>
          </a:p>
          <a:p>
            <a:r>
              <a:rPr lang="en-US" dirty="0"/>
              <a:t>Exchange 2003 to 2010 Roadmap</a:t>
            </a:r>
          </a:p>
          <a:p>
            <a:pPr lvl="1"/>
            <a:r>
              <a:rPr lang="en-US" dirty="0"/>
              <a:t>http://tinyurl.com/Ex2003Roadmap</a:t>
            </a:r>
          </a:p>
          <a:p>
            <a:r>
              <a:rPr lang="en-US" dirty="0"/>
              <a:t>Exchange </a:t>
            </a:r>
            <a:r>
              <a:rPr lang="en-US" dirty="0" smtClean="0"/>
              <a:t>2007 to 2010 Roadmap</a:t>
            </a:r>
            <a:endParaRPr lang="en-US" dirty="0"/>
          </a:p>
          <a:p>
            <a:pPr lvl="1"/>
            <a:r>
              <a:rPr lang="en-US" dirty="0"/>
              <a:t>http://</a:t>
            </a:r>
            <a:r>
              <a:rPr lang="en-US" dirty="0" smtClean="0"/>
              <a:t>tinyurl.com/Ex2007Roadmap</a:t>
            </a:r>
            <a:endParaRPr lang="en-US" dirty="0"/>
          </a:p>
          <a:p>
            <a:r>
              <a:rPr lang="en-US" dirty="0" smtClean="0"/>
              <a:t>Exchange Deployment Assistant</a:t>
            </a:r>
            <a:endParaRPr lang="en-US" dirty="0"/>
          </a:p>
          <a:p>
            <a:pPr lvl="1"/>
            <a:r>
              <a:rPr lang="en-US" dirty="0"/>
              <a:t>http://tinyurl.com/E14DeployAssist</a:t>
            </a:r>
            <a:br>
              <a:rPr lang="en-US" dirty="0"/>
            </a:br>
            <a:endParaRPr lang="en-US"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lum bright="-100000"/>
          </a:blip>
          <a:srcRect/>
          <a:stretch>
            <a:fillRect/>
          </a:stretch>
        </p:blipFill>
        <p:spPr bwMode="black">
          <a:xfrm>
            <a:off x="1602053" y="2787386"/>
            <a:ext cx="5939896" cy="1283229"/>
          </a:xfrm>
          <a:prstGeom prst="rect">
            <a:avLst/>
          </a:prstGeom>
          <a:noFill/>
        </p:spPr>
      </p:pic>
      <p:sp>
        <p:nvSpPr>
          <p:cNvPr id="6" name="Text Box 3"/>
          <p:cNvSpPr txBox="1">
            <a:spLocks noChangeArrowheads="1"/>
          </p:cNvSpPr>
          <p:nvPr/>
        </p:nvSpPr>
        <p:spPr bwMode="blackWhite">
          <a:xfrm>
            <a:off x="685800" y="5486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solidFill>
                  <a:srgbClr val="525353"/>
                </a:solidFill>
                <a:latin typeface="Arial"/>
                <a:cs typeface="Arial"/>
              </a:rPr>
              <a:t>© </a:t>
            </a:r>
            <a:r>
              <a:rPr lang="en-US" sz="700" dirty="0" smtClean="0">
                <a:solidFill>
                  <a:srgbClr val="525353"/>
                </a:solidFill>
                <a:latin typeface="Arial"/>
                <a:cs typeface="Arial"/>
              </a:rPr>
              <a:t>2008 Microsoft </a:t>
            </a:r>
            <a:r>
              <a:rPr lang="en-US" sz="700" dirty="0">
                <a:solidFill>
                  <a:srgbClr val="525353"/>
                </a:solidFill>
                <a:latin typeface="Arial"/>
                <a:cs typeface="Arial"/>
              </a:rPr>
              <a:t>Corporation. All rights reserved. Microsoft, Windows, Windows Vista and other product names are or may be registered trademarks and/or trademarks in the U.S. and/or other countries.</a:t>
            </a:r>
          </a:p>
          <a:p>
            <a:pPr algn="ctr" defTabSz="914099" eaLnBrk="0" hangingPunct="0"/>
            <a:r>
              <a:rPr lang="en-US" sz="700" dirty="0">
                <a:solidFill>
                  <a:srgbClr val="525353"/>
                </a:solidFill>
                <a:latin typeface="Arial"/>
                <a:cs typeface="Aria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rgbClr val="525353"/>
                </a:solidFill>
                <a:latin typeface="Arial"/>
                <a:cs typeface="Arial"/>
              </a:rPr>
            </a:br>
            <a:r>
              <a:rPr lang="en-US" sz="700" dirty="0">
                <a:solidFill>
                  <a:srgbClr val="525353"/>
                </a:solidFill>
                <a:latin typeface="Arial"/>
                <a:cs typeface="Arial"/>
              </a:rPr>
              <a:t>MICROSOFT MAKES NO WARRANTIES, EXPRESS, IMPLIED OR STATUTORY, AS TO THE INFORMATION IN THIS PRESENTATION.</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Legal Notice</a:t>
            </a:r>
            <a:endParaRPr lang="en-US" dirty="0"/>
          </a:p>
        </p:txBody>
      </p:sp>
      <p:sp>
        <p:nvSpPr>
          <p:cNvPr id="3" name="Content Placeholder 2"/>
          <p:cNvSpPr>
            <a:spLocks noGrp="1"/>
          </p:cNvSpPr>
          <p:nvPr>
            <p:ph idx="1"/>
          </p:nvPr>
        </p:nvSpPr>
        <p:spPr/>
        <p:txBody>
          <a:bodyPr>
            <a:noAutofit/>
          </a:bodyPr>
          <a:lstStyle/>
          <a:p>
            <a:pPr algn="ctr"/>
            <a:r>
              <a:rPr lang="en-US" sz="1000" dirty="0" smtClean="0">
                <a:solidFill>
                  <a:srgbClr val="000000"/>
                </a:solidFill>
              </a:rPr>
              <a:t> Information in this document, including URL and other website references, represents the current view of Microsoft Corporation as of the date of publication and is subject to change without notice to you.  </a:t>
            </a:r>
          </a:p>
          <a:p>
            <a:pPr algn="ctr"/>
            <a:r>
              <a:rPr lang="en-US" sz="1000" dirty="0" smtClean="0">
                <a:solidFill>
                  <a:srgbClr val="000000"/>
                </a:solidFill>
              </a:rPr>
              <a:t> </a:t>
            </a:r>
          </a:p>
          <a:p>
            <a:pPr algn="ctr"/>
            <a:r>
              <a:rPr lang="en-US" sz="1000" dirty="0" smtClean="0">
                <a:solidFill>
                  <a:srgbClr val="000000"/>
                </a:solidFill>
              </a:rPr>
              <a:t>Descriptions or references to third party products, services or websites are provided only as a convenience to you and should not be considered an endorsement by Microsoft.  Microsoft makes no representations or warranties, express or implied, as to any third party products, services or websites.  </a:t>
            </a:r>
          </a:p>
          <a:p>
            <a:pPr algn="ctr"/>
            <a:r>
              <a:rPr lang="en-US" sz="1000" dirty="0" smtClean="0">
                <a:solidFill>
                  <a:srgbClr val="000000"/>
                </a:solidFill>
              </a:rPr>
              <a:t> </a:t>
            </a:r>
          </a:p>
          <a:p>
            <a:pPr algn="ctr"/>
            <a:r>
              <a:rPr lang="en-US" sz="1000" dirty="0" smtClean="0">
                <a:solidFill>
                  <a:srgbClr val="000000"/>
                </a:solidFill>
              </a:rPr>
              <a:t>The names of actual companies and products mentioned herein may be the trademarks of their respective owners.  Unless otherwise noted, the example companies, organizations, products, domain names, e-mail addresses, logos, people, places, and events depicted herein are fictitious. </a:t>
            </a:r>
          </a:p>
          <a:p>
            <a:pPr algn="ctr"/>
            <a:r>
              <a:rPr lang="en-US" sz="1000" dirty="0" smtClean="0">
                <a:solidFill>
                  <a:srgbClr val="000000"/>
                </a:solidFill>
              </a:rPr>
              <a:t> </a:t>
            </a:r>
          </a:p>
          <a:p>
            <a:pPr algn="ctr"/>
            <a:r>
              <a:rPr lang="en-US" sz="1000" dirty="0" smtClean="0">
                <a:solidFill>
                  <a:srgbClr val="000000"/>
                </a:solidFill>
              </a:rPr>
              <a:t>Complying with all applicable copyright laws is the responsibility of the user. This document is intended for distribution to and use only by Microsoft Premier customers.  Use or distribution of this document by any other persons is prohibited without the express written permission of Microsoft. Without limiting the rights under copyright, no part of this document may be reproduced, stored in or introduced into a retrieval system, or transmitted in any form or by any means (electronic, mechanical, photocopying, recording, or otherwise), or for any purpose, without the express written permission of Microsoft Corporation.</a:t>
            </a:r>
          </a:p>
          <a:p>
            <a:pPr algn="ctr"/>
            <a:r>
              <a:rPr lang="en-US" sz="1000" dirty="0" smtClean="0">
                <a:solidFill>
                  <a:srgbClr val="000000"/>
                </a:solidFill>
              </a:rPr>
              <a:t> </a:t>
            </a:r>
          </a:p>
          <a:p>
            <a:pPr algn="ctr"/>
            <a:r>
              <a:rPr lang="en-US" sz="1000" dirty="0" smtClean="0">
                <a:solidFill>
                  <a:srgbClr val="000000"/>
                </a:solidFill>
              </a:rPr>
              <a:t>Microsoft may have patents, patent applications, trademarks, copyrights, or other intellectual property rights covering subject matter in this document. Except as expressly provided in any written license agreement from Microsoft, this document does not give you any license to Microsoft’s intellectual property. </a:t>
            </a:r>
          </a:p>
          <a:p>
            <a:pPr algn="ctr"/>
            <a:r>
              <a:rPr lang="en-US" sz="1000" dirty="0" smtClean="0">
                <a:solidFill>
                  <a:srgbClr val="000000"/>
                </a:solidFill>
              </a:rPr>
              <a:t> </a:t>
            </a:r>
          </a:p>
          <a:p>
            <a:pPr algn="ctr"/>
            <a:r>
              <a:rPr lang="en-US" sz="1000" dirty="0" smtClean="0">
                <a:solidFill>
                  <a:srgbClr val="000000"/>
                </a:solidFill>
              </a:rPr>
              <a:t>MICROSOFT MAKES NO WARRANTIES OF ANY KIND, EXPRESS OR IMPLIED, AS TO THE INFORMATION CONTAINED IN THIS DOCUMENT.</a:t>
            </a:r>
          </a:p>
          <a:p>
            <a:pPr algn="ctr"/>
            <a:r>
              <a:rPr lang="en-US" sz="1000" dirty="0" smtClean="0">
                <a:solidFill>
                  <a:srgbClr val="000000"/>
                </a:solidFill>
              </a:rPr>
              <a:t> </a:t>
            </a:r>
          </a:p>
          <a:p>
            <a:pPr algn="ctr"/>
            <a:r>
              <a:rPr lang="en-US" sz="1000" dirty="0" smtClean="0">
                <a:solidFill>
                  <a:srgbClr val="000000"/>
                </a:solidFill>
              </a:rPr>
              <a:t>© 2009 Microsoft Corporation.  All rights reserved. </a:t>
            </a:r>
          </a:p>
          <a:p>
            <a:pPr algn="ctr"/>
            <a:endParaRPr lang="en-US" sz="1000" dirty="0" smtClean="0">
              <a:solidFill>
                <a:srgbClr val="000000"/>
              </a:solidFill>
            </a:endParaRPr>
          </a:p>
          <a:p>
            <a:pPr algn="ctr"/>
            <a:endParaRPr lang="en-US" sz="1000"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Agenda</a:t>
            </a:r>
            <a:endParaRPr lang="en-US" dirty="0"/>
          </a:p>
        </p:txBody>
      </p:sp>
      <p:sp>
        <p:nvSpPr>
          <p:cNvPr id="9" name="Content Placeholder 8"/>
          <p:cNvSpPr>
            <a:spLocks noGrp="1"/>
          </p:cNvSpPr>
          <p:nvPr>
            <p:ph idx="1"/>
          </p:nvPr>
        </p:nvSpPr>
        <p:spPr/>
        <p:txBody>
          <a:bodyPr/>
          <a:lstStyle/>
          <a:p>
            <a:endParaRPr lang="en-US" dirty="0"/>
          </a:p>
        </p:txBody>
      </p:sp>
      <p:sp>
        <p:nvSpPr>
          <p:cNvPr id="10" name="Text Placeholder 9"/>
          <p:cNvSpPr>
            <a:spLocks noGrp="1"/>
          </p:cNvSpPr>
          <p:nvPr>
            <p:ph type="body" sz="quarter" idx="13"/>
          </p:nvPr>
        </p:nvSpPr>
        <p:spPr>
          <a:xfrm>
            <a:off x="863427" y="2226040"/>
            <a:ext cx="7781040" cy="4530360"/>
          </a:xfrm>
        </p:spPr>
        <p:txBody>
          <a:bodyPr/>
          <a:lstStyle/>
          <a:p>
            <a:r>
              <a:rPr lang="en-US" dirty="0" smtClean="0"/>
              <a:t>Pre-Requisites for Exchange 200X and 2010 Coexistence</a:t>
            </a:r>
          </a:p>
          <a:p>
            <a:r>
              <a:rPr lang="en-US" dirty="0" smtClean="0"/>
              <a:t>Pre-Requisites for Exchange 2010 </a:t>
            </a:r>
          </a:p>
          <a:p>
            <a:r>
              <a:rPr lang="en-US" dirty="0" smtClean="0"/>
              <a:t>Installing Exchange 2010 </a:t>
            </a:r>
          </a:p>
          <a:p>
            <a:r>
              <a:rPr lang="en-US" dirty="0" smtClean="0"/>
              <a:t>Other things you might be interested in</a:t>
            </a:r>
          </a:p>
          <a:p>
            <a:pPr marL="0" indent="0">
              <a:buNone/>
            </a:pPr>
            <a:endParaRPr lang="en-US" dirty="0"/>
          </a:p>
          <a:p>
            <a:pPr marL="0" indent="0">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Pre-Requisites for Exchange </a:t>
            </a:r>
            <a:r>
              <a:rPr lang="en-US" dirty="0" smtClean="0"/>
              <a:t>200X/2010 </a:t>
            </a:r>
            <a:r>
              <a:rPr lang="en-US" dirty="0"/>
              <a:t>Coexistence</a:t>
            </a:r>
          </a:p>
        </p:txBody>
      </p:sp>
      <p:sp>
        <p:nvSpPr>
          <p:cNvPr id="3" name="Content Placeholder 2"/>
          <p:cNvSpPr>
            <a:spLocks noGrp="1"/>
          </p:cNvSpPr>
          <p:nvPr>
            <p:ph idx="1"/>
          </p:nvPr>
        </p:nvSpPr>
        <p:spPr/>
        <p:txBody>
          <a:bodyPr/>
          <a:lstStyle/>
          <a:p>
            <a:r>
              <a:rPr lang="en-US" dirty="0" smtClean="0"/>
              <a:t>Exchange Coexistence Requirements</a:t>
            </a:r>
            <a:endParaRPr lang="en-US" dirty="0"/>
          </a:p>
        </p:txBody>
      </p:sp>
      <p:sp>
        <p:nvSpPr>
          <p:cNvPr id="4" name="Text Placeholder 3"/>
          <p:cNvSpPr>
            <a:spLocks noGrp="1"/>
          </p:cNvSpPr>
          <p:nvPr>
            <p:ph type="body" sz="quarter" idx="13"/>
          </p:nvPr>
        </p:nvSpPr>
        <p:spPr/>
        <p:txBody>
          <a:bodyPr/>
          <a:lstStyle/>
          <a:p>
            <a:r>
              <a:rPr lang="en-US" dirty="0" smtClean="0"/>
              <a:t>You can only have Exchange Coexistence if you are running</a:t>
            </a:r>
          </a:p>
          <a:p>
            <a:pPr lvl="1"/>
            <a:r>
              <a:rPr lang="en-US" dirty="0" smtClean="0"/>
              <a:t>Exchange 2007 SP2</a:t>
            </a:r>
          </a:p>
          <a:p>
            <a:pPr lvl="1"/>
            <a:r>
              <a:rPr lang="en-US" dirty="0" smtClean="0"/>
              <a:t>Exchange 2003 SP2</a:t>
            </a:r>
            <a:endParaRPr lang="en-US" dirty="0"/>
          </a:p>
          <a:p>
            <a:r>
              <a:rPr lang="en-US" dirty="0" smtClean="0"/>
              <a:t>If you are running Exchange 2003/2007 without a SP2, then you need to upgrade it to SP2 to ensure properly application compatibility</a:t>
            </a:r>
          </a:p>
          <a:p>
            <a:r>
              <a:rPr lang="en-US" dirty="0" smtClean="0"/>
              <a:t>If you are running Exchange 2000 or 5.5, please remove these from the environment before deploying Exchange 2010</a:t>
            </a:r>
            <a:endParaRPr lang="en-US" dirty="0"/>
          </a:p>
          <a:p>
            <a:pPr marL="0" indent="0">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Pre-Requisites for Exchange 200X/2010 </a:t>
            </a:r>
            <a:r>
              <a:rPr lang="en-US" dirty="0" smtClean="0"/>
              <a:t>Coexistence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Directory Services Requirements</a:t>
            </a:r>
            <a:endParaRPr lang="en-US" dirty="0"/>
          </a:p>
        </p:txBody>
      </p:sp>
      <p:sp>
        <p:nvSpPr>
          <p:cNvPr id="4" name="Text Placeholder 3"/>
          <p:cNvSpPr>
            <a:spLocks noGrp="1"/>
          </p:cNvSpPr>
          <p:nvPr>
            <p:ph type="body" sz="quarter" idx="13"/>
          </p:nvPr>
        </p:nvSpPr>
        <p:spPr/>
        <p:txBody>
          <a:bodyPr>
            <a:normAutofit/>
          </a:bodyPr>
          <a:lstStyle/>
          <a:p>
            <a:r>
              <a:rPr lang="en-US" dirty="0" smtClean="0"/>
              <a:t>Forest Functionality – 2003 Native or greater</a:t>
            </a:r>
          </a:p>
          <a:p>
            <a:pPr lvl="1"/>
            <a:r>
              <a:rPr lang="en-US" dirty="0" smtClean="0"/>
              <a:t>We do not support </a:t>
            </a:r>
            <a:r>
              <a:rPr lang="en-US" i="1" dirty="0" smtClean="0"/>
              <a:t>2003 Mixed Functionality </a:t>
            </a:r>
            <a:r>
              <a:rPr lang="en-US" dirty="0" smtClean="0"/>
              <a:t>Mode or anything lower</a:t>
            </a:r>
          </a:p>
          <a:p>
            <a:r>
              <a:rPr lang="en-US" dirty="0" smtClean="0"/>
              <a:t>Schema Master </a:t>
            </a:r>
            <a:endParaRPr lang="en-US" dirty="0"/>
          </a:p>
          <a:p>
            <a:pPr lvl="1"/>
            <a:r>
              <a:rPr lang="en-US" dirty="0" smtClean="0"/>
              <a:t>Windows Server 2003 – Standard/Enterprise with SP2 (x86/x64)</a:t>
            </a:r>
          </a:p>
          <a:p>
            <a:pPr lvl="1"/>
            <a:r>
              <a:rPr lang="en-US" dirty="0" smtClean="0"/>
              <a:t>Windows Server 2008 (R2) – Standard/Enterprise (x86/x64)</a:t>
            </a:r>
            <a:endParaRPr lang="en-US" dirty="0"/>
          </a:p>
          <a:p>
            <a:r>
              <a:rPr lang="en-US" dirty="0" smtClean="0"/>
              <a:t>Domain Controller</a:t>
            </a:r>
            <a:endParaRPr lang="en-US" dirty="0"/>
          </a:p>
          <a:p>
            <a:pPr lvl="1"/>
            <a:r>
              <a:rPr lang="en-US" dirty="0"/>
              <a:t>Windows Server 2003 – Standard/Enterprise with SP2 (x86/x64)</a:t>
            </a:r>
          </a:p>
          <a:p>
            <a:pPr lvl="1"/>
            <a:r>
              <a:rPr lang="en-US" dirty="0"/>
              <a:t>Windows Server 2008 (R2) – </a:t>
            </a:r>
            <a:r>
              <a:rPr lang="en-US" dirty="0" smtClean="0"/>
              <a:t>Standard/Enterprise with SP1 (x86/x64)</a:t>
            </a:r>
          </a:p>
          <a:p>
            <a:pPr lvl="1"/>
            <a:r>
              <a:rPr lang="en-US" dirty="0" smtClean="0"/>
              <a:t>Windows Server 2008 (R2) Datacenter RTM or later</a:t>
            </a:r>
            <a:endParaRPr lang="en-US" dirty="0"/>
          </a:p>
          <a:p>
            <a:r>
              <a:rPr lang="en-US" dirty="0" smtClean="0"/>
              <a:t>Global Catalog Server</a:t>
            </a:r>
            <a:endParaRPr lang="en-US" dirty="0"/>
          </a:p>
          <a:p>
            <a:pPr lvl="1"/>
            <a:r>
              <a:rPr lang="en-US" dirty="0"/>
              <a:t>Windows Server 2003 – Standard/Enterprise with SP2 (x86/x64)</a:t>
            </a:r>
          </a:p>
          <a:p>
            <a:pPr lvl="1"/>
            <a:r>
              <a:rPr lang="en-US" dirty="0"/>
              <a:t>Windows Server 2008 (R2) – Standard/Enterprise </a:t>
            </a:r>
            <a:r>
              <a:rPr lang="en-US" dirty="0" smtClean="0"/>
              <a:t>(</a:t>
            </a:r>
            <a:r>
              <a:rPr lang="en-US" dirty="0"/>
              <a:t>x86/x64</a:t>
            </a:r>
            <a:r>
              <a:rPr lang="en-US" dirty="0" smtClean="0"/>
              <a:t>)</a:t>
            </a:r>
          </a:p>
          <a:p>
            <a:pPr lvl="1"/>
            <a:endParaRPr lang="en-US" dirty="0"/>
          </a:p>
        </p:txBody>
      </p:sp>
    </p:spTree>
    <p:extLst>
      <p:ext uri="{BB962C8B-B14F-4D97-AF65-F5344CB8AC3E}">
        <p14:creationId xmlns:p14="http://schemas.microsoft.com/office/powerpoint/2010/main" val="3220485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Pre-Requisites for Exchange 200X/2010 Coexistence (</a:t>
            </a:r>
            <a:r>
              <a:rPr lang="en-US" dirty="0" err="1"/>
              <a:t>cont</a:t>
            </a:r>
            <a:r>
              <a:rPr lang="en-US" dirty="0"/>
              <a:t>)</a:t>
            </a:r>
          </a:p>
        </p:txBody>
      </p:sp>
      <p:sp>
        <p:nvSpPr>
          <p:cNvPr id="3" name="Content Placeholder 2"/>
          <p:cNvSpPr>
            <a:spLocks noGrp="1"/>
          </p:cNvSpPr>
          <p:nvPr>
            <p:ph idx="1"/>
          </p:nvPr>
        </p:nvSpPr>
        <p:spPr/>
        <p:txBody>
          <a:bodyPr/>
          <a:lstStyle/>
          <a:p>
            <a:r>
              <a:rPr lang="en-US" dirty="0" smtClean="0"/>
              <a:t>Support for Outlook or Entourage</a:t>
            </a:r>
          </a:p>
          <a:p>
            <a:endParaRPr lang="en-US" dirty="0"/>
          </a:p>
        </p:txBody>
      </p:sp>
      <p:sp>
        <p:nvSpPr>
          <p:cNvPr id="4" name="Text Placeholder 3"/>
          <p:cNvSpPr>
            <a:spLocks noGrp="1"/>
          </p:cNvSpPr>
          <p:nvPr>
            <p:ph type="body" sz="quarter" idx="13"/>
          </p:nvPr>
        </p:nvSpPr>
        <p:spPr/>
        <p:txBody>
          <a:bodyPr/>
          <a:lstStyle/>
          <a:p>
            <a:r>
              <a:rPr lang="en-US" dirty="0" smtClean="0"/>
              <a:t>Supported Versions of Outlook </a:t>
            </a:r>
          </a:p>
          <a:p>
            <a:pPr lvl="1"/>
            <a:r>
              <a:rPr lang="en-US" dirty="0" smtClean="0"/>
              <a:t>Outlook 2010</a:t>
            </a:r>
          </a:p>
          <a:p>
            <a:pPr lvl="1"/>
            <a:r>
              <a:rPr lang="en-US" dirty="0" smtClean="0"/>
              <a:t>Outlook 2007</a:t>
            </a:r>
          </a:p>
          <a:p>
            <a:pPr lvl="1"/>
            <a:r>
              <a:rPr lang="en-US" dirty="0" smtClean="0"/>
              <a:t>Outlook 2003</a:t>
            </a:r>
            <a:endParaRPr lang="en-US" dirty="0"/>
          </a:p>
          <a:p>
            <a:pPr lvl="1"/>
            <a:r>
              <a:rPr lang="en-US" dirty="0" smtClean="0"/>
              <a:t>Outlook for Mac 2011</a:t>
            </a:r>
          </a:p>
          <a:p>
            <a:r>
              <a:rPr lang="en-US" dirty="0"/>
              <a:t>Supported Versions of </a:t>
            </a:r>
            <a:r>
              <a:rPr lang="en-US" dirty="0" smtClean="0"/>
              <a:t>Entourage</a:t>
            </a:r>
          </a:p>
          <a:p>
            <a:pPr lvl="1"/>
            <a:r>
              <a:rPr lang="en-US" dirty="0" smtClean="0"/>
              <a:t>Entourage 2007 for Mac, Web Services Edition</a:t>
            </a:r>
            <a:endParaRPr lang="en-US" dirty="0"/>
          </a:p>
          <a:p>
            <a:pPr marL="285750" lvl="1" indent="0">
              <a:buNone/>
            </a:pPr>
            <a:endParaRPr lang="en-US" dirty="0" smtClean="0"/>
          </a:p>
        </p:txBody>
      </p:sp>
    </p:spTree>
    <p:extLst>
      <p:ext uri="{BB962C8B-B14F-4D97-AF65-F5344CB8AC3E}">
        <p14:creationId xmlns:p14="http://schemas.microsoft.com/office/powerpoint/2010/main" val="130163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Pre-Requisites for Exchange 2010 </a:t>
            </a:r>
          </a:p>
        </p:txBody>
      </p:sp>
      <p:sp>
        <p:nvSpPr>
          <p:cNvPr id="3" name="Content Placeholder 2"/>
          <p:cNvSpPr>
            <a:spLocks noGrp="1"/>
          </p:cNvSpPr>
          <p:nvPr>
            <p:ph idx="1"/>
          </p:nvPr>
        </p:nvSpPr>
        <p:spPr/>
        <p:txBody>
          <a:bodyPr/>
          <a:lstStyle/>
          <a:p>
            <a:r>
              <a:rPr lang="en-US" dirty="0" smtClean="0"/>
              <a:t>Operating System Requirements</a:t>
            </a:r>
            <a:endParaRPr lang="en-US" dirty="0"/>
          </a:p>
          <a:p>
            <a:endParaRPr lang="en-US" dirty="0"/>
          </a:p>
        </p:txBody>
      </p:sp>
      <p:sp>
        <p:nvSpPr>
          <p:cNvPr id="4" name="Text Placeholder 3"/>
          <p:cNvSpPr>
            <a:spLocks noGrp="1"/>
          </p:cNvSpPr>
          <p:nvPr>
            <p:ph type="body" sz="quarter" idx="13"/>
          </p:nvPr>
        </p:nvSpPr>
        <p:spPr/>
        <p:txBody>
          <a:bodyPr>
            <a:normAutofit/>
          </a:bodyPr>
          <a:lstStyle/>
          <a:p>
            <a:r>
              <a:rPr lang="en-US" dirty="0"/>
              <a:t>OS that supports 64 bit, one of the following:</a:t>
            </a:r>
          </a:p>
          <a:p>
            <a:pPr lvl="1"/>
            <a:r>
              <a:rPr lang="en-US" dirty="0"/>
              <a:t>64-bit edition of Windows Server 2008 </a:t>
            </a:r>
            <a:r>
              <a:rPr lang="en-US" dirty="0" smtClean="0"/>
              <a:t>Standard/Enterprise </a:t>
            </a:r>
            <a:r>
              <a:rPr lang="en-US" dirty="0"/>
              <a:t>with </a:t>
            </a:r>
            <a:r>
              <a:rPr lang="en-US" dirty="0" smtClean="0"/>
              <a:t>SP2 or R2 with SP1</a:t>
            </a:r>
            <a:endParaRPr lang="en-US" dirty="0"/>
          </a:p>
          <a:p>
            <a:pPr lvl="1"/>
            <a:r>
              <a:rPr lang="en-US" dirty="0" smtClean="0"/>
              <a:t>Windows </a:t>
            </a:r>
            <a:r>
              <a:rPr lang="en-US" dirty="0"/>
              <a:t>Server 2008 Datacenter RTM or later</a:t>
            </a:r>
          </a:p>
          <a:p>
            <a:r>
              <a:rPr lang="en-US" dirty="0" smtClean="0"/>
              <a:t>Management Toolset</a:t>
            </a:r>
            <a:endParaRPr lang="en-US" dirty="0"/>
          </a:p>
          <a:p>
            <a:pPr lvl="1"/>
            <a:r>
              <a:rPr lang="en-US" dirty="0"/>
              <a:t>Windows Vista with SP2 </a:t>
            </a:r>
            <a:r>
              <a:rPr lang="en-US" dirty="0" smtClean="0"/>
              <a:t>or 64-bit Windows 7</a:t>
            </a:r>
            <a:endParaRPr lang="en-US" dirty="0"/>
          </a:p>
          <a:p>
            <a:pPr lvl="1"/>
            <a:r>
              <a:rPr lang="en-US" dirty="0"/>
              <a:t>64-bit edition of Windows Server 2008 Standard with </a:t>
            </a:r>
            <a:r>
              <a:rPr lang="en-US" dirty="0" smtClean="0"/>
              <a:t>SP2</a:t>
            </a:r>
            <a:endParaRPr lang="en-US" dirty="0"/>
          </a:p>
          <a:p>
            <a:pPr lvl="1"/>
            <a:r>
              <a:rPr lang="en-US" dirty="0"/>
              <a:t>64-bit edition of Windows Server 2008 Enterprise with </a:t>
            </a:r>
            <a:r>
              <a:rPr lang="en-US" dirty="0" smtClean="0"/>
              <a:t>SP2 or Windows </a:t>
            </a:r>
            <a:r>
              <a:rPr lang="en-US" smtClean="0"/>
              <a:t>Server 2008 </a:t>
            </a:r>
            <a:r>
              <a:rPr lang="en-US" dirty="0" smtClean="0"/>
              <a:t>R2 Standard / Enterprise</a:t>
            </a:r>
            <a:endParaRPr lang="en-US" dirty="0"/>
          </a:p>
          <a:p>
            <a:r>
              <a:rPr lang="en-US" dirty="0" smtClean="0"/>
              <a:t>If you are migrating from Exchange 2003, you have to install KB937031</a:t>
            </a:r>
            <a:endParaRPr lang="en-US" dirty="0"/>
          </a:p>
          <a:p>
            <a:pPr lvl="1"/>
            <a:r>
              <a:rPr lang="en-US" dirty="0" smtClean="0"/>
              <a:t>This is to ensure that the Windows Integrated </a:t>
            </a:r>
            <a:r>
              <a:rPr lang="en-US" dirty="0" err="1" smtClean="0"/>
              <a:t>Auth</a:t>
            </a:r>
            <a:r>
              <a:rPr lang="en-US" dirty="0" smtClean="0"/>
              <a:t> stays ON within the Exchange 2003 MSAS (Microsoft ActiveSync) Virtual Directory.</a:t>
            </a:r>
          </a:p>
          <a:p>
            <a:pPr lvl="1"/>
            <a:r>
              <a:rPr lang="en-US" dirty="0">
                <a:hlinkClick r:id="rId2"/>
              </a:rPr>
              <a:t>http://</a:t>
            </a:r>
            <a:r>
              <a:rPr lang="en-US" dirty="0" smtClean="0">
                <a:hlinkClick r:id="rId2"/>
              </a:rPr>
              <a:t>tinyurl.com/EASHotfix</a:t>
            </a:r>
            <a:r>
              <a:rPr lang="en-US" dirty="0" smtClean="0"/>
              <a:t> (applies to 2010 also)</a:t>
            </a:r>
            <a:endParaRPr lang="en-US" dirty="0"/>
          </a:p>
          <a:p>
            <a:pPr marL="285750" lvl="1" indent="0">
              <a:buNone/>
            </a:pPr>
            <a:endParaRPr lang="en-US" dirty="0"/>
          </a:p>
          <a:p>
            <a:pPr lvl="1"/>
            <a:endParaRPr lang="en-US" dirty="0"/>
          </a:p>
        </p:txBody>
      </p:sp>
    </p:spTree>
    <p:extLst>
      <p:ext uri="{BB962C8B-B14F-4D97-AF65-F5344CB8AC3E}">
        <p14:creationId xmlns:p14="http://schemas.microsoft.com/office/powerpoint/2010/main" val="3465227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Pre-Requisites for Exchange 2010 </a:t>
            </a:r>
            <a:r>
              <a:rPr lang="en-US" dirty="0" smtClean="0"/>
              <a:t>(</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Hardware</a:t>
            </a:r>
            <a:endParaRPr lang="en-US" dirty="0"/>
          </a:p>
          <a:p>
            <a:endParaRPr lang="en-US" dirty="0"/>
          </a:p>
        </p:txBody>
      </p:sp>
      <p:sp>
        <p:nvSpPr>
          <p:cNvPr id="4" name="Text Placeholder 3"/>
          <p:cNvSpPr>
            <a:spLocks noGrp="1"/>
          </p:cNvSpPr>
          <p:nvPr>
            <p:ph type="body" sz="quarter" idx="13"/>
          </p:nvPr>
        </p:nvSpPr>
        <p:spPr/>
        <p:txBody>
          <a:bodyPr/>
          <a:lstStyle/>
          <a:p>
            <a:r>
              <a:rPr lang="en-US" dirty="0" smtClean="0"/>
              <a:t>CPU – 64 bit</a:t>
            </a:r>
          </a:p>
          <a:p>
            <a:r>
              <a:rPr lang="en-US" dirty="0" smtClean="0"/>
              <a:t>Memory – based off the role (URL: </a:t>
            </a:r>
            <a:r>
              <a:rPr lang="en-US" dirty="0"/>
              <a:t>http://</a:t>
            </a:r>
            <a:r>
              <a:rPr lang="en-US" dirty="0" smtClean="0"/>
              <a:t>tinyurl.com/E14MEM)</a:t>
            </a:r>
          </a:p>
          <a:p>
            <a:r>
              <a:rPr lang="en-US" dirty="0"/>
              <a:t>Disk space: role based </a:t>
            </a:r>
            <a:r>
              <a:rPr lang="en-US" i="1" dirty="0"/>
              <a:t>but</a:t>
            </a:r>
            <a:endParaRPr lang="en-US" dirty="0"/>
          </a:p>
          <a:p>
            <a:pPr lvl="1"/>
            <a:r>
              <a:rPr lang="en-US" dirty="0"/>
              <a:t>At least 1.2GB of space to install Exchange</a:t>
            </a:r>
          </a:p>
          <a:p>
            <a:pPr lvl="1"/>
            <a:r>
              <a:rPr lang="en-US" dirty="0"/>
              <a:t>At least 200MB of free space on the system drive (typically C</a:t>
            </a:r>
            <a:r>
              <a:rPr lang="en-US" smtClean="0"/>
              <a:t>:)</a:t>
            </a:r>
            <a:r>
              <a:rPr lang="en-US"/>
              <a:t> </a:t>
            </a:r>
            <a:endParaRPr lang="en-US" smtClean="0"/>
          </a:p>
          <a:p>
            <a:pPr lvl="1"/>
            <a:r>
              <a:rPr lang="en-US" i="1" smtClean="0"/>
              <a:t>Remember </a:t>
            </a:r>
            <a:r>
              <a:rPr lang="en-US" i="1" dirty="0" smtClean="0"/>
              <a:t>– use mailbox calculator </a:t>
            </a:r>
            <a:endParaRPr lang="en-US" dirty="0"/>
          </a:p>
          <a:p>
            <a:r>
              <a:rPr lang="en-US" dirty="0" smtClean="0"/>
              <a:t>File Format: NTFS</a:t>
            </a:r>
          </a:p>
          <a:p>
            <a:r>
              <a:rPr lang="en-US" dirty="0" smtClean="0"/>
              <a:t>Networking: IPv4 / IPv6 – we do not support “pure” IPv6, so don’t disable IPv4. We also highly recommend NOT disabling IPv6 due to possible complications.</a:t>
            </a:r>
            <a:endParaRPr lang="en-US" dirty="0"/>
          </a:p>
        </p:txBody>
      </p:sp>
    </p:spTree>
    <p:extLst>
      <p:ext uri="{BB962C8B-B14F-4D97-AF65-F5344CB8AC3E}">
        <p14:creationId xmlns:p14="http://schemas.microsoft.com/office/powerpoint/2010/main" val="1217215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Installing Exchange 2010 </a:t>
            </a:r>
          </a:p>
        </p:txBody>
      </p:sp>
      <p:sp>
        <p:nvSpPr>
          <p:cNvPr id="3" name="Content Placeholder 2"/>
          <p:cNvSpPr>
            <a:spLocks noGrp="1"/>
          </p:cNvSpPr>
          <p:nvPr>
            <p:ph idx="1"/>
          </p:nvPr>
        </p:nvSpPr>
        <p:spPr/>
        <p:txBody>
          <a:bodyPr/>
          <a:lstStyle/>
          <a:p>
            <a:r>
              <a:rPr lang="en-US" dirty="0" smtClean="0"/>
              <a:t>Upgrade Process</a:t>
            </a:r>
            <a:endParaRPr lang="en-US" dirty="0"/>
          </a:p>
          <a:p>
            <a:endParaRPr lang="en-US" dirty="0"/>
          </a:p>
        </p:txBody>
      </p:sp>
      <p:sp>
        <p:nvSpPr>
          <p:cNvPr id="4" name="Text Placeholder 3"/>
          <p:cNvSpPr>
            <a:spLocks noGrp="1"/>
          </p:cNvSpPr>
          <p:nvPr>
            <p:ph type="body" sz="quarter" idx="13"/>
          </p:nvPr>
        </p:nvSpPr>
        <p:spPr/>
        <p:txBody>
          <a:bodyPr/>
          <a:lstStyle/>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1267" y="1273009"/>
            <a:ext cx="5503332" cy="5466457"/>
          </a:xfrm>
          <a:prstGeom prst="rect">
            <a:avLst/>
          </a:prstGeom>
        </p:spPr>
      </p:pic>
    </p:spTree>
    <p:extLst>
      <p:ext uri="{BB962C8B-B14F-4D97-AF65-F5344CB8AC3E}">
        <p14:creationId xmlns:p14="http://schemas.microsoft.com/office/powerpoint/2010/main" val="1353711329"/>
      </p:ext>
    </p:extLst>
  </p:cSld>
  <p:clrMapOvr>
    <a:masterClrMapping/>
  </p:clrMapOvr>
</p:sld>
</file>

<file path=ppt/theme/theme1.xml><?xml version="1.0" encoding="utf-8"?>
<a:theme xmlns:a="http://schemas.openxmlformats.org/drawingml/2006/main" name="Exchange 200X to 2010 - Techstravaganza Presentation">
  <a:themeElements>
    <a:clrScheme name="Custom 1">
      <a:dk1>
        <a:srgbClr val="AFDAF6"/>
      </a:dk1>
      <a:lt1>
        <a:sysClr val="window" lastClr="FFFFFF"/>
      </a:lt1>
      <a:dk2>
        <a:srgbClr val="5990CA"/>
      </a:dk2>
      <a:lt2>
        <a:srgbClr val="004278"/>
      </a:lt2>
      <a:accent1>
        <a:srgbClr val="FEC400"/>
      </a:accent1>
      <a:accent2>
        <a:srgbClr val="E58E00"/>
      </a:accent2>
      <a:accent3>
        <a:srgbClr val="D8D000"/>
      </a:accent3>
      <a:accent4>
        <a:srgbClr val="76BE5B"/>
      </a:accent4>
      <a:accent5>
        <a:srgbClr val="006025"/>
      </a:accent5>
      <a:accent6>
        <a:srgbClr val="A4A5A5"/>
      </a:accent6>
      <a:hlink>
        <a:srgbClr val="004278"/>
      </a:hlink>
      <a:folHlink>
        <a:srgbClr val="88270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a:defPPr>
      </a:lstStyle>
    </a:txDef>
  </a:objectDefaults>
  <a:extraClrSchemeLst/>
</a:theme>
</file>

<file path=ppt/theme/theme2.xml><?xml version="1.0" encoding="utf-8"?>
<a:theme xmlns:a="http://schemas.openxmlformats.org/drawingml/2006/main" name="2_Office Theme">
  <a:themeElements>
    <a:clrScheme name="Custom 1">
      <a:dk1>
        <a:srgbClr val="AFDAF6"/>
      </a:dk1>
      <a:lt1>
        <a:sysClr val="window" lastClr="FFFFFF"/>
      </a:lt1>
      <a:dk2>
        <a:srgbClr val="5990CA"/>
      </a:dk2>
      <a:lt2>
        <a:srgbClr val="004278"/>
      </a:lt2>
      <a:accent1>
        <a:srgbClr val="FEC400"/>
      </a:accent1>
      <a:accent2>
        <a:srgbClr val="E58E00"/>
      </a:accent2>
      <a:accent3>
        <a:srgbClr val="D8D000"/>
      </a:accent3>
      <a:accent4>
        <a:srgbClr val="76BE5B"/>
      </a:accent4>
      <a:accent5>
        <a:srgbClr val="006025"/>
      </a:accent5>
      <a:accent6>
        <a:srgbClr val="A4A5A5"/>
      </a:accent6>
      <a:hlink>
        <a:srgbClr val="004278"/>
      </a:hlink>
      <a:folHlink>
        <a:srgbClr val="88270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4B04D3A51D86E45B6037E2A46B69D28" ma:contentTypeVersion="0" ma:contentTypeDescription="Create a new document." ma:contentTypeScope="" ma:versionID="740a4bccf30d3d350d1c372c420bac5b">
  <xsd:schema xmlns:xsd="http://www.w3.org/2001/XMLSchema" xmlns:xs="http://www.w3.org/2001/XMLSchema" xmlns:p="http://schemas.microsoft.com/office/2006/metadata/properties" targetNamespace="http://schemas.microsoft.com/office/2006/metadata/properties" ma:root="true" ma:fieldsID="aa1222beb234debe96d12a98d24ff8a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E3F463-C121-4ABA-91F1-BB921B7EA68B}">
  <ds:schemaRefs>
    <ds:schemaRef ds:uri="http://schemas.microsoft.com/sharepoint/v3/contenttype/forms"/>
  </ds:schemaRefs>
</ds:datastoreItem>
</file>

<file path=customXml/itemProps2.xml><?xml version="1.0" encoding="utf-8"?>
<ds:datastoreItem xmlns:ds="http://schemas.openxmlformats.org/officeDocument/2006/customXml" ds:itemID="{DFF3B578-5D0D-4E00-BE96-D3DEB2A458FA}">
  <ds:schemaRefs>
    <ds:schemaRef ds:uri="http://purl.org/dc/dcmitype/"/>
    <ds:schemaRef ds:uri="http://schemas.microsoft.com/office/2006/metadata/properties"/>
    <ds:schemaRef ds:uri="http://purl.org/dc/elements/1.1/"/>
    <ds:schemaRef ds:uri="http://schemas.microsoft.com/office/2006/documentManagement/types"/>
    <ds:schemaRef ds:uri="http://www.w3.org/XML/1998/namespace"/>
    <ds:schemaRef ds:uri="http://schemas.microsoft.com/office/infopath/2007/PartnerControls"/>
    <ds:schemaRef ds:uri="http://purl.org/dc/terms/"/>
    <ds:schemaRef ds:uri="http://schemas.openxmlformats.org/package/2006/metadata/core-properties"/>
  </ds:schemaRefs>
</ds:datastoreItem>
</file>

<file path=customXml/itemProps3.xml><?xml version="1.0" encoding="utf-8"?>
<ds:datastoreItem xmlns:ds="http://schemas.openxmlformats.org/officeDocument/2006/customXml" ds:itemID="{FE7F0FA6-186E-4B51-883E-67EDD4242E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Exchange 200X to 2010 - Techstravaganza Presentation</Template>
  <TotalTime>81</TotalTime>
  <Words>1615</Words>
  <Application>Microsoft Office PowerPoint</Application>
  <PresentationFormat>On-screen Show (4:3)</PresentationFormat>
  <Paragraphs>202</Paragraphs>
  <Slides>19</Slides>
  <Notes>1</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Exchange 200X to 2010 - Techstravaganza Presentation</vt:lpstr>
      <vt:lpstr>2_Office Theme</vt:lpstr>
      <vt:lpstr>Exchange 200X to 2010 Migration</vt:lpstr>
      <vt:lpstr>Legal Notice</vt:lpstr>
      <vt:lpstr>Agenda</vt:lpstr>
      <vt:lpstr>Pre-Requisites for Exchange 200X/2010 Coexistence</vt:lpstr>
      <vt:lpstr>Pre-Requisites for Exchange 200X/2010 Coexistence (cont)</vt:lpstr>
      <vt:lpstr>Pre-Requisites for Exchange 200X/2010 Coexistence (cont)</vt:lpstr>
      <vt:lpstr>Pre-Requisites for Exchange 2010 </vt:lpstr>
      <vt:lpstr>Pre-Requisites for Exchange 2010 (cont)</vt:lpstr>
      <vt:lpstr>Installing Exchange 2010 </vt:lpstr>
      <vt:lpstr>Installing Exchange 2010 (cont)</vt:lpstr>
      <vt:lpstr>Installing Exchange 2010 (cont)</vt:lpstr>
      <vt:lpstr>Installing Exchange 2010 (cont)</vt:lpstr>
      <vt:lpstr>Installing Exchange 2010 (cont)</vt:lpstr>
      <vt:lpstr>Installing Exchange 2010 (cont)</vt:lpstr>
      <vt:lpstr>Other things you might be interested in</vt:lpstr>
      <vt:lpstr>Other things you might be interested in (cont)</vt:lpstr>
      <vt:lpstr>Other things you might be interested in (cont)</vt:lpstr>
      <vt:lpstr>Links and references</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Exchange 200X to 2010 Migration</dc:title>
  <dc:creator>Adam Farage</dc:creator>
  <cp:lastModifiedBy>Adam Farage</cp:lastModifiedBy>
  <cp:revision>14</cp:revision>
  <dcterms:created xsi:type="dcterms:W3CDTF">2012-03-27T15:11:47Z</dcterms:created>
  <dcterms:modified xsi:type="dcterms:W3CDTF">2012-04-02T13:49:57Z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0x01010054B04D3A51D86E45B6037E2A46B69D28</vt:lpwstr>
  </property>
</Properties>
</file>