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56"/>
  </p:notesMasterIdLst>
  <p:sldIdLst>
    <p:sldId id="256" r:id="rId2"/>
    <p:sldId id="264" r:id="rId3"/>
    <p:sldId id="299" r:id="rId4"/>
    <p:sldId id="300" r:id="rId5"/>
    <p:sldId id="301" r:id="rId6"/>
    <p:sldId id="302" r:id="rId7"/>
    <p:sldId id="305" r:id="rId8"/>
    <p:sldId id="304" r:id="rId9"/>
    <p:sldId id="306" r:id="rId10"/>
    <p:sldId id="303" r:id="rId11"/>
    <p:sldId id="308" r:id="rId12"/>
    <p:sldId id="309" r:id="rId13"/>
    <p:sldId id="307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41" r:id="rId37"/>
    <p:sldId id="332" r:id="rId38"/>
    <p:sldId id="333" r:id="rId39"/>
    <p:sldId id="334" r:id="rId40"/>
    <p:sldId id="335" r:id="rId41"/>
    <p:sldId id="336" r:id="rId42"/>
    <p:sldId id="337" r:id="rId43"/>
    <p:sldId id="338" r:id="rId44"/>
    <p:sldId id="342" r:id="rId45"/>
    <p:sldId id="343" r:id="rId46"/>
    <p:sldId id="344" r:id="rId47"/>
    <p:sldId id="345" r:id="rId48"/>
    <p:sldId id="346" r:id="rId49"/>
    <p:sldId id="339" r:id="rId50"/>
    <p:sldId id="340" r:id="rId51"/>
    <p:sldId id="347" r:id="rId52"/>
    <p:sldId id="348" r:id="rId53"/>
    <p:sldId id="349" r:id="rId54"/>
    <p:sldId id="262" r:id="rId5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EEFE"/>
    <a:srgbClr val="96EAFE"/>
    <a:srgbClr val="7C5989"/>
    <a:srgbClr val="000066"/>
    <a:srgbClr val="333399"/>
    <a:srgbClr val="FFFFFF"/>
    <a:srgbClr val="336699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54" autoAdjust="0"/>
    <p:restoredTop sz="93391" autoAdjust="0"/>
  </p:normalViewPr>
  <p:slideViewPr>
    <p:cSldViewPr>
      <p:cViewPr>
        <p:scale>
          <a:sx n="77" d="100"/>
          <a:sy n="77" d="100"/>
        </p:scale>
        <p:origin x="-2868" y="-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pitchFamily="18" charset="0"/>
              </a:defRPr>
            </a:lvl1pPr>
          </a:lstStyle>
          <a:p>
            <a:fld id="{74E51DE1-32C0-48FC-9767-5453B86BB4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20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 Serebin of www.reefsolutions.com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4CB4-CE57-4AF6-8C67-4839EBE33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 Serebin of www.reefsolutions.com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EB34-BC01-4F2B-8735-EF4755C26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 Serebin of www.reefsolutions.com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FC2E-E754-42BB-A1DF-EC0B1B59A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 Serebin of www.reefsolutions.com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43EE-3D12-4B3B-A885-0D3D6FBA2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 Serebin of www.reefsolutions.com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351C-ECF9-49CE-A863-2DEC9841D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 Serebin of www.reefsolutions.com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B593-D235-4B8C-BF08-E09475BE0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 Serebin of www.reefsolutions.com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58DF-C618-4832-869F-E62B48B8B2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 Serebin of www.reefsolutions.com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87D3-7F1F-4DA6-BABE-BC07BB8A7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 Serebin of www.reefsolutions.com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35FF-F0CF-4897-8320-F996852CA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 Serebin of www.reefsolutions.com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8B1B-04D8-4711-A09C-EB3AD300E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 Serebin of www.reefsolutions.com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5C228B5-4A66-4EDF-B642-AE18CA2851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Ben Serebin of www.reefsolutions.com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971DF3-BCE7-46EB-B6AE-F90F939725B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istateit.ne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066800"/>
            <a:ext cx="8534400" cy="25146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+mn-lt"/>
              </a:rPr>
              <a:t>Office 365 Review </a:t>
            </a:r>
            <a:r>
              <a:rPr lang="en-US" sz="4400" dirty="0" smtClean="0">
                <a:latin typeface="+mn-lt"/>
              </a:rPr>
              <a:t>from the End </a:t>
            </a:r>
            <a:r>
              <a:rPr lang="en-US" sz="4400" dirty="0" smtClean="0">
                <a:latin typeface="+mn-lt"/>
              </a:rPr>
              <a:t>Users and </a:t>
            </a:r>
            <a:r>
              <a:rPr lang="en-US" sz="4400" dirty="0" smtClean="0">
                <a:latin typeface="+mn-lt"/>
              </a:rPr>
              <a:t>IT Admin </a:t>
            </a:r>
            <a:r>
              <a:rPr lang="en-US" sz="4400" dirty="0" smtClean="0">
                <a:latin typeface="+mn-lt"/>
              </a:rPr>
              <a:t>Perspective</a:t>
            </a:r>
            <a:endParaRPr lang="en-US" sz="4400" b="1" dirty="0">
              <a:latin typeface="+mn-lt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029200" y="6072603"/>
            <a:ext cx="396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ctr"/>
          <a:lstStyle/>
          <a:p>
            <a:pPr eaLnBrk="1" hangingPunct="1"/>
            <a:r>
              <a:rPr lang="en-US" sz="1200" dirty="0">
                <a:solidFill>
                  <a:schemeClr val="bg1"/>
                </a:solidFill>
              </a:rPr>
              <a:t>Presented </a:t>
            </a:r>
            <a:r>
              <a:rPr lang="en-US" sz="1200" dirty="0" smtClean="0">
                <a:solidFill>
                  <a:schemeClr val="bg1"/>
                </a:solidFill>
              </a:rPr>
              <a:t>April 10, 2012 at </a:t>
            </a:r>
            <a:r>
              <a:rPr lang="en-US" sz="1200" dirty="0">
                <a:solidFill>
                  <a:schemeClr val="bg1"/>
                </a:solidFill>
              </a:rPr>
              <a:t>NYExUG Meeting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Last Updated </a:t>
            </a:r>
            <a:r>
              <a:rPr lang="en-US" sz="1200" dirty="0">
                <a:solidFill>
                  <a:schemeClr val="bg1"/>
                </a:solidFill>
              </a:rPr>
              <a:t>on </a:t>
            </a:r>
            <a:r>
              <a:rPr lang="en-US" sz="1200" dirty="0" smtClean="0">
                <a:solidFill>
                  <a:schemeClr val="bg1"/>
                </a:solidFill>
              </a:rPr>
              <a:t>April 9, 2012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457200" y="5118100"/>
            <a:ext cx="5410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Presented by: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Adam Satcowitz</a:t>
            </a:r>
            <a:r>
              <a:rPr lang="en-US" b="1" dirty="0">
                <a:solidFill>
                  <a:schemeClr val="tx2"/>
                </a:solidFill>
              </a:rPr>
              <a:t/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Tristate IT, LLC </a:t>
            </a:r>
            <a:r>
              <a:rPr lang="en-US" b="1" dirty="0" smtClean="0">
                <a:solidFill>
                  <a:schemeClr val="tx2"/>
                </a:solidFill>
                <a:hlinkClick r:id="rId2"/>
              </a:rPr>
              <a:t>www.tristateit.net</a:t>
            </a:r>
            <a:endParaRPr lang="en-US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466850"/>
            <a:ext cx="7170737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0753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88"/>
            <a:ext cx="9144000" cy="681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500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08"/>
            <a:ext cx="9144000" cy="673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880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822"/>
            <a:ext cx="9144000" cy="634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22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71"/>
            <a:ext cx="9144000" cy="678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972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30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8833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8915400" cy="3114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1687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762000"/>
            <a:ext cx="7675563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7108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533400"/>
            <a:ext cx="7742237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6211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03921" cy="51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2399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838200"/>
            <a:ext cx="6096000" cy="515112"/>
          </a:xfrm>
        </p:spPr>
        <p:txBody>
          <a:bodyPr/>
          <a:lstStyle/>
          <a:p>
            <a:pPr algn="ctr"/>
            <a:r>
              <a:rPr lang="en-US" sz="2800" b="1" dirty="0">
                <a:latin typeface="Arial" charset="0"/>
              </a:rPr>
              <a:t>About </a:t>
            </a:r>
            <a:r>
              <a:rPr lang="en-US" sz="2800" b="1" dirty="0" smtClean="0">
                <a:latin typeface="Arial" charset="0"/>
              </a:rPr>
              <a:t>Adam Satcowitz</a:t>
            </a:r>
            <a:endParaRPr lang="en-US" sz="2800" b="1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Office </a:t>
            </a:r>
            <a:r>
              <a:rPr lang="en-US" dirty="0" smtClean="0"/>
              <a:t>365 experience as an IT consultant to understand end user and administrator perspectives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Experience with Exchange 2003, 2007, and 2010.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8763000" cy="498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964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2" y="1066800"/>
            <a:ext cx="7723187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0338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8" y="1295400"/>
            <a:ext cx="8970952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7271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Ben\AppData\Local\Temp\SNAGHTML6ea3b9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32" y="1676400"/>
            <a:ext cx="911665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630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Ben\AppData\Local\Temp\SNAGHTML6ea527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838200"/>
            <a:ext cx="8963025" cy="53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9957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71113" cy="759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0285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" y="1514475"/>
            <a:ext cx="8995817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7067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404939"/>
            <a:ext cx="8991601" cy="330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9084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85900"/>
            <a:ext cx="8991600" cy="317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0020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Ben\AppData\Local\Temp\SNAGHTML6ea9af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400432"/>
            <a:ext cx="9009127" cy="263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9360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8915400" cy="374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9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599"/>
            <a:ext cx="8991601" cy="269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7609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38276"/>
            <a:ext cx="8991600" cy="261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4630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Ben\AppData\Local\Temp\SNAGHTML6eae486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2" y="2769113"/>
            <a:ext cx="9032788" cy="248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4678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5" y="1828800"/>
            <a:ext cx="8894805" cy="302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3091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9739"/>
            <a:ext cx="9144000" cy="272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3684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3" y="1276350"/>
            <a:ext cx="8994687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5654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8991600" cy="575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0360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471613"/>
            <a:ext cx="6570663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3329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457325"/>
            <a:ext cx="6780213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4711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333500"/>
            <a:ext cx="861853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760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738"/>
            <a:ext cx="9144000" cy="565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341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Ben\AppData\Local\Temp\SNAGHTML6eb3a1c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943724"/>
            <a:ext cx="8839199" cy="241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3849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Ben\AppData\Local\Temp\SNAGHTML6eb4627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527685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4166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085850"/>
            <a:ext cx="8589963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2811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71650"/>
            <a:ext cx="51435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6744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Ben\AppData\Local\Temp\SNAGHTML6eb665d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66220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4406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Ben\AppData\Local\Temp\SNAGHTML6eb709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49551"/>
            <a:ext cx="7048500" cy="578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5021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Ben\AppData\Local\Temp\SNAGHTML6eb7efb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30" y="1219200"/>
            <a:ext cx="6743700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1946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590675"/>
            <a:ext cx="8551863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916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790700"/>
            <a:ext cx="830421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3372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52526"/>
            <a:ext cx="8915400" cy="492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5981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47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4480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9199563" cy="677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8895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871663"/>
            <a:ext cx="7475537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3059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8137"/>
            <a:ext cx="19050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881" y="838200"/>
            <a:ext cx="289560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56270"/>
            <a:ext cx="297180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2590800"/>
            <a:ext cx="1752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Microsoft Online Services application will </a:t>
            </a:r>
            <a:r>
              <a:rPr lang="en-US" sz="1600" dirty="0" smtClean="0"/>
              <a:t>setup Outlook </a:t>
            </a:r>
            <a:r>
              <a:rPr lang="en-US" sz="1600" dirty="0"/>
              <a:t>profile and configure authentication. Microsoft wants you to use this application. The settings are nearly impossible to find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672716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719138"/>
            <a:ext cx="287655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3812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6200" y="83820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Thank you </a:t>
            </a:r>
            <a:r>
              <a:rPr lang="en-US" sz="3000" dirty="0" smtClean="0">
                <a:solidFill>
                  <a:schemeClr val="bg1"/>
                </a:solidFill>
              </a:rPr>
              <a:t>Adam for presenting on Office 365 and to all our attendees for coming to tonight’s NY </a:t>
            </a:r>
            <a:r>
              <a:rPr lang="en-US" sz="3000" dirty="0">
                <a:solidFill>
                  <a:schemeClr val="bg1"/>
                </a:solidFill>
              </a:rPr>
              <a:t>Exchange User Group Meeting.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88" y="6019800"/>
            <a:ext cx="9104312" cy="4572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Now for Question of the Month……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93518" y="2133600"/>
            <a:ext cx="8839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2200" dirty="0" smtClean="0">
                <a:solidFill>
                  <a:schemeClr val="tx2"/>
                </a:solidFill>
              </a:rPr>
              <a:t>TechHit.com </a:t>
            </a:r>
            <a:r>
              <a:rPr lang="en-US" sz="2200" dirty="0">
                <a:solidFill>
                  <a:schemeClr val="tx2"/>
                </a:solidFill>
              </a:rPr>
              <a:t>(Outlook add-ons) – raffling off any one of their products (</a:t>
            </a:r>
            <a:r>
              <a:rPr lang="en-US" sz="2200" dirty="0" err="1">
                <a:solidFill>
                  <a:schemeClr val="tx2"/>
                </a:solidFill>
              </a:rPr>
              <a:t>SimplyFile</a:t>
            </a:r>
            <a:r>
              <a:rPr lang="en-US" sz="2200" dirty="0">
                <a:solidFill>
                  <a:schemeClr val="tx2"/>
                </a:solidFill>
              </a:rPr>
              <a:t> [intelligent filing], EZ-Detach [easily detach multi-emails of attachments], </a:t>
            </a:r>
            <a:r>
              <a:rPr lang="en-US" sz="2200" dirty="0" err="1">
                <a:solidFill>
                  <a:schemeClr val="tx2"/>
                </a:solidFill>
              </a:rPr>
              <a:t>MessageSave</a:t>
            </a:r>
            <a:r>
              <a:rPr lang="en-US" sz="2200" dirty="0">
                <a:solidFill>
                  <a:schemeClr val="tx2"/>
                </a:solidFill>
              </a:rPr>
              <a:t> [backup, archive, save </a:t>
            </a:r>
            <a:r>
              <a:rPr lang="en-US" sz="2200" dirty="0" err="1">
                <a:solidFill>
                  <a:schemeClr val="tx2"/>
                </a:solidFill>
              </a:rPr>
              <a:t>msgs</a:t>
            </a:r>
            <a:r>
              <a:rPr lang="en-US" sz="2200" dirty="0">
                <a:solidFill>
                  <a:schemeClr val="tx2"/>
                </a:solidFill>
              </a:rPr>
              <a:t>], </a:t>
            </a:r>
            <a:r>
              <a:rPr lang="en-US" sz="2200" dirty="0" err="1">
                <a:solidFill>
                  <a:schemeClr val="tx2"/>
                </a:solidFill>
              </a:rPr>
              <a:t>AutoRead</a:t>
            </a:r>
            <a:r>
              <a:rPr lang="en-US" sz="2200" dirty="0">
                <a:solidFill>
                  <a:schemeClr val="tx2"/>
                </a:solidFill>
              </a:rPr>
              <a:t> [mark as read/remove new mail icon], &amp; </a:t>
            </a:r>
            <a:r>
              <a:rPr lang="en-US" sz="2200" dirty="0" err="1">
                <a:solidFill>
                  <a:schemeClr val="tx2"/>
                </a:solidFill>
              </a:rPr>
              <a:t>QuickJump</a:t>
            </a:r>
            <a:r>
              <a:rPr lang="en-US" sz="2200" dirty="0">
                <a:solidFill>
                  <a:schemeClr val="tx2"/>
                </a:solidFill>
              </a:rPr>
              <a:t> [quickly open/move between Windows folders].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865"/>
            <a:ext cx="9144000" cy="557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19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2354"/>
            <a:ext cx="9144000" cy="541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849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1219200"/>
            <a:ext cx="825658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3760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512024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1869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19601</TotalTime>
  <Words>164</Words>
  <Application>Microsoft Office PowerPoint</Application>
  <PresentationFormat>On-screen Show (4:3)</PresentationFormat>
  <Paragraphs>11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Flow</vt:lpstr>
      <vt:lpstr>Office 365 Review from the End Users and IT Admin Perspective</vt:lpstr>
      <vt:lpstr>About Adam Satcowitz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Adam for presenting on Office 365 and to all our attendees for coming to tonight’s NY Exchange User Group Meeting.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 Serebin</dc:creator>
  <cp:lastModifiedBy>Ben Serebin</cp:lastModifiedBy>
  <cp:revision>382</cp:revision>
  <cp:lastPrinted>1601-01-01T00:00:00Z</cp:lastPrinted>
  <dcterms:created xsi:type="dcterms:W3CDTF">2008-06-10T14:54:44Z</dcterms:created>
  <dcterms:modified xsi:type="dcterms:W3CDTF">2012-04-10T03:30:30Z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TC010902901033</vt:lpwstr>
  </property>
</Properties>
</file>