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72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CD896-4FC6-412C-8147-101320D192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28FCE-35CF-4F35-8BFF-4108739837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E6D0A-2FEE-41B3-90C6-DCF1AAEA3D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27117-DB27-4D6B-997D-FF4A1A8E2F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92A79B-8D80-47B6-B864-63945BB3C7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FE33E-DE5F-4B92-AA4C-B9E8C809F6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85BD9F-829F-40DE-B18B-86C539DC03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E3B16D-4FC5-4944-8AE0-456D9D7D3C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7069D-2FC9-49C5-B104-606C1F8A7A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E4024-B717-4745-B7F3-18C5DD6EF1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A3F24-A454-4930-8AF3-EAF97E3059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8CCEF9-232C-4C18-ACF9-7DA83A3DAEC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587375" y="3108325"/>
            <a:ext cx="7969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/>
              <a:t>This file has been removed at the request of Microsoft due to being outdated.</a:t>
            </a:r>
          </a:p>
          <a:p>
            <a:pPr algn="ctr"/>
            <a:r>
              <a:rPr lang="en-US"/>
              <a:t>As of 7/27/2010 by Ben Serebin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Ben</dc:creator>
  <cp:lastModifiedBy>Ben</cp:lastModifiedBy>
  <cp:revision>1</cp:revision>
  <dcterms:created xsi:type="dcterms:W3CDTF">2010-07-27T19:01:02Z</dcterms:created>
  <dcterms:modified xsi:type="dcterms:W3CDTF">2010-07-27T19:01:29Z</dcterms:modified>
</cp:coreProperties>
</file>